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0"/>
  </p:notesMasterIdLst>
  <p:handoutMasterIdLst>
    <p:handoutMasterId r:id="rId11"/>
  </p:handoutMasterIdLst>
  <p:sldIdLst>
    <p:sldId id="283" r:id="rId5"/>
    <p:sldId id="284" r:id="rId6"/>
    <p:sldId id="295" r:id="rId7"/>
    <p:sldId id="294" r:id="rId8"/>
    <p:sldId id="278" r:id="rId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135"/>
    <a:srgbClr val="BDA07D"/>
    <a:srgbClr val="F5F9F9"/>
    <a:srgbClr val="627272"/>
    <a:srgbClr val="93A5A8"/>
    <a:srgbClr val="3E709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5226" autoAdjust="0"/>
  </p:normalViewPr>
  <p:slideViewPr>
    <p:cSldViewPr snapToGrid="0">
      <p:cViewPr varScale="1">
        <p:scale>
          <a:sx n="86" d="100"/>
          <a:sy n="86" d="100"/>
        </p:scale>
        <p:origin x="562"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AF03AE-1CC2-475F-B909-50970E9699A7}"/>
              </a:ext>
            </a:extLst>
          </p:cNvPr>
          <p:cNvSpPr>
            <a:spLocks noGrp="1"/>
          </p:cNvSpPr>
          <p:nvPr>
            <p:ph type="hdr" sz="quarter"/>
          </p:nvPr>
        </p:nvSpPr>
        <p:spPr>
          <a:xfrm>
            <a:off x="0" y="0"/>
            <a:ext cx="3077739" cy="471054"/>
          </a:xfrm>
          <a:prstGeom prst="rect">
            <a:avLst/>
          </a:prstGeom>
        </p:spPr>
        <p:txBody>
          <a:bodyPr vert="horz" lIns="94225" tIns="47113" rIns="94225" bIns="47113" rtlCol="0"/>
          <a:lstStyle>
            <a:lvl1pPr algn="l">
              <a:defRPr sz="1300"/>
            </a:lvl1pPr>
          </a:lstStyle>
          <a:p>
            <a:endParaRPr lang="en-US" dirty="0"/>
          </a:p>
        </p:txBody>
      </p:sp>
      <p:sp>
        <p:nvSpPr>
          <p:cNvPr id="3" name="Date Placeholder 2">
            <a:extLst>
              <a:ext uri="{FF2B5EF4-FFF2-40B4-BE49-F238E27FC236}">
                <a16:creationId xmlns:a16="http://schemas.microsoft.com/office/drawing/2014/main" id="{0B63C45E-73BA-4C86-A24F-A5006B4E7BAB}"/>
              </a:ext>
            </a:extLst>
          </p:cNvPr>
          <p:cNvSpPr>
            <a:spLocks noGrp="1"/>
          </p:cNvSpPr>
          <p:nvPr>
            <p:ph type="dt" sz="quarter" idx="1"/>
          </p:nvPr>
        </p:nvSpPr>
        <p:spPr>
          <a:xfrm>
            <a:off x="4023092" y="0"/>
            <a:ext cx="3077739" cy="471054"/>
          </a:xfrm>
          <a:prstGeom prst="rect">
            <a:avLst/>
          </a:prstGeom>
        </p:spPr>
        <p:txBody>
          <a:bodyPr vert="horz" lIns="94225" tIns="47113" rIns="94225" bIns="47113" rtlCol="0"/>
          <a:lstStyle>
            <a:lvl1pPr algn="r">
              <a:defRPr sz="1300"/>
            </a:lvl1pPr>
          </a:lstStyle>
          <a:p>
            <a:fld id="{0F37A4CE-17BB-4BB2-AC7B-97495293E2AC}" type="datetimeFigureOut">
              <a:rPr lang="en-US" smtClean="0"/>
              <a:t>6/14/2024</a:t>
            </a:fld>
            <a:endParaRPr lang="en-US" dirty="0"/>
          </a:p>
        </p:txBody>
      </p:sp>
      <p:sp>
        <p:nvSpPr>
          <p:cNvPr id="4" name="Footer Placeholder 3">
            <a:extLst>
              <a:ext uri="{FF2B5EF4-FFF2-40B4-BE49-F238E27FC236}">
                <a16:creationId xmlns:a16="http://schemas.microsoft.com/office/drawing/2014/main" id="{D71DB874-DF6A-4AFA-8055-4AD7EE4CE3A9}"/>
              </a:ext>
            </a:extLst>
          </p:cNvPr>
          <p:cNvSpPr>
            <a:spLocks noGrp="1"/>
          </p:cNvSpPr>
          <p:nvPr>
            <p:ph type="ftr" sz="quarter" idx="2"/>
          </p:nvPr>
        </p:nvSpPr>
        <p:spPr>
          <a:xfrm>
            <a:off x="0" y="8917422"/>
            <a:ext cx="3077739" cy="471053"/>
          </a:xfrm>
          <a:prstGeom prst="rect">
            <a:avLst/>
          </a:prstGeom>
        </p:spPr>
        <p:txBody>
          <a:bodyPr vert="horz" lIns="94225" tIns="47113" rIns="94225" bIns="47113"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7677078F-04CB-4625-B536-5BCAA2EC6CAD}"/>
              </a:ext>
            </a:extLst>
          </p:cNvPr>
          <p:cNvSpPr>
            <a:spLocks noGrp="1"/>
          </p:cNvSpPr>
          <p:nvPr>
            <p:ph type="sldNum" sz="quarter" idx="3"/>
          </p:nvPr>
        </p:nvSpPr>
        <p:spPr>
          <a:xfrm>
            <a:off x="4023092" y="8917422"/>
            <a:ext cx="3077739" cy="471053"/>
          </a:xfrm>
          <a:prstGeom prst="rect">
            <a:avLst/>
          </a:prstGeom>
        </p:spPr>
        <p:txBody>
          <a:bodyPr vert="horz" lIns="94225" tIns="47113" rIns="94225" bIns="47113" rtlCol="0" anchor="b"/>
          <a:lstStyle>
            <a:lvl1pPr algn="r">
              <a:defRPr sz="1300"/>
            </a:lvl1pPr>
          </a:lstStyle>
          <a:p>
            <a:fld id="{BE0EF92D-82DD-4142-BCE8-036B91487D2E}" type="slidenum">
              <a:rPr lang="en-US" smtClean="0"/>
              <a:t>‹#›</a:t>
            </a:fld>
            <a:endParaRPr lang="en-US" dirty="0"/>
          </a:p>
        </p:txBody>
      </p:sp>
    </p:spTree>
    <p:extLst>
      <p:ext uri="{BB962C8B-B14F-4D97-AF65-F5344CB8AC3E}">
        <p14:creationId xmlns:p14="http://schemas.microsoft.com/office/powerpoint/2010/main" val="757070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5" tIns="47113" rIns="94225" bIns="47113" rtlCol="0"/>
          <a:lstStyle>
            <a:lvl1pPr algn="l">
              <a:defRPr sz="13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5" tIns="47113" rIns="94225" bIns="47113" rtlCol="0"/>
          <a:lstStyle>
            <a:lvl1pPr algn="r">
              <a:defRPr sz="1300"/>
            </a:lvl1pPr>
          </a:lstStyle>
          <a:p>
            <a:fld id="{2C86C8F5-2FDA-4718-81AA-24F4816BBD56}" type="datetimeFigureOut">
              <a:rPr lang="en-US" smtClean="0"/>
              <a:t>6/14/2024</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5" tIns="47113" rIns="94225" bIns="47113"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5" tIns="47113" rIns="94225" bIns="471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5" tIns="47113" rIns="94225" bIns="47113"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5" tIns="47113" rIns="94225" bIns="47113" rtlCol="0" anchor="b"/>
          <a:lstStyle>
            <a:lvl1pPr algn="r">
              <a:defRPr sz="1300"/>
            </a:lvl1pPr>
          </a:lstStyle>
          <a:p>
            <a:fld id="{C58EC616-C518-4358-9496-6C33B2F5FA56}" type="slidenum">
              <a:rPr lang="en-US" smtClean="0"/>
              <a:t>‹#›</a:t>
            </a:fld>
            <a:endParaRPr lang="en-US" dirty="0"/>
          </a:p>
        </p:txBody>
      </p:sp>
    </p:spTree>
    <p:extLst>
      <p:ext uri="{BB962C8B-B14F-4D97-AF65-F5344CB8AC3E}">
        <p14:creationId xmlns:p14="http://schemas.microsoft.com/office/powerpoint/2010/main" val="1732322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4ACCFF-64A9-40AA-93F9-86E3CE016187}"/>
              </a:ext>
            </a:extLst>
          </p:cNvPr>
          <p:cNvSpPr>
            <a:spLocks noGrp="1"/>
          </p:cNvSpPr>
          <p:nvPr>
            <p:ph type="title" hasCustomPrompt="1"/>
          </p:nvPr>
        </p:nvSpPr>
        <p:spPr>
          <a:xfrm>
            <a:off x="651769" y="2683895"/>
            <a:ext cx="5278514" cy="2862225"/>
          </a:xfrm>
          <a:prstGeom prst="rect">
            <a:avLst/>
          </a:prstGeom>
        </p:spPr>
        <p:txBody>
          <a:bodyPr anchor="b"/>
          <a:lstStyle>
            <a:lvl1pPr>
              <a:lnSpc>
                <a:spcPct val="100000"/>
              </a:lnSpc>
              <a:defRPr sz="5000" cap="all" spc="200" baseline="0"/>
            </a:lvl1pPr>
          </a:lstStyle>
          <a:p>
            <a:r>
              <a:rPr lang="en-US" dirty="0"/>
              <a:t>Click to add title</a:t>
            </a:r>
          </a:p>
        </p:txBody>
      </p:sp>
      <p:sp>
        <p:nvSpPr>
          <p:cNvPr id="9" name="Text Placeholder 8">
            <a:extLst>
              <a:ext uri="{FF2B5EF4-FFF2-40B4-BE49-F238E27FC236}">
                <a16:creationId xmlns:a16="http://schemas.microsoft.com/office/drawing/2014/main" id="{AD785D0F-160C-4A31-93B3-F251B0730757}"/>
              </a:ext>
            </a:extLst>
          </p:cNvPr>
          <p:cNvSpPr>
            <a:spLocks noGrp="1"/>
          </p:cNvSpPr>
          <p:nvPr>
            <p:ph type="body" sz="quarter" idx="10" hasCustomPrompt="1"/>
          </p:nvPr>
        </p:nvSpPr>
        <p:spPr>
          <a:xfrm>
            <a:off x="685636" y="5568698"/>
            <a:ext cx="5278514" cy="618142"/>
          </a:xfrm>
          <a:prstGeom prst="rect">
            <a:avLst/>
          </a:prstGeom>
        </p:spPr>
        <p:txBody>
          <a:bodyPr anchor="t"/>
          <a:lstStyle>
            <a:lvl1pPr marL="0" indent="0">
              <a:buNone/>
              <a:defRPr sz="2000" b="0" i="0" spc="200" baseline="0">
                <a:solidFill>
                  <a:schemeClr val="accent4"/>
                </a:solidFill>
              </a:defRPr>
            </a:lvl1pPr>
          </a:lstStyle>
          <a:p>
            <a:pPr lvl="0"/>
            <a:r>
              <a:rPr lang="en-US" dirty="0"/>
              <a:t>Click to add name</a:t>
            </a:r>
          </a:p>
        </p:txBody>
      </p:sp>
      <p:sp>
        <p:nvSpPr>
          <p:cNvPr id="11" name="Picture Placeholder 10">
            <a:extLst>
              <a:ext uri="{FF2B5EF4-FFF2-40B4-BE49-F238E27FC236}">
                <a16:creationId xmlns:a16="http://schemas.microsoft.com/office/drawing/2014/main" id="{31CCC134-2698-41E9-A225-76300EF59E5D}"/>
              </a:ext>
            </a:extLst>
          </p:cNvPr>
          <p:cNvSpPr>
            <a:spLocks noGrp="1"/>
          </p:cNvSpPr>
          <p:nvPr>
            <p:ph type="pic" sz="quarter" idx="11" hasCustomPrompt="1"/>
          </p:nvPr>
        </p:nvSpPr>
        <p:spPr>
          <a:xfrm>
            <a:off x="8143875" y="947737"/>
            <a:ext cx="4048124" cy="4962525"/>
          </a:xfrm>
          <a:prstGeom prst="rect">
            <a:avLst/>
          </a:prstGeom>
        </p:spPr>
        <p:txBody>
          <a:bodyPr/>
          <a:lstStyle>
            <a:lvl1pPr marL="0" indent="0" algn="ctr">
              <a:buNone/>
              <a:defRPr spc="400" baseline="0"/>
            </a:lvl1pPr>
          </a:lstStyle>
          <a:p>
            <a:r>
              <a:rPr lang="en-US" dirty="0"/>
              <a:t>Click to add photo</a:t>
            </a:r>
          </a:p>
        </p:txBody>
      </p:sp>
    </p:spTree>
    <p:extLst>
      <p:ext uri="{BB962C8B-B14F-4D97-AF65-F5344CB8AC3E}">
        <p14:creationId xmlns:p14="http://schemas.microsoft.com/office/powerpoint/2010/main" val="212780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4C813-EE84-4C00-BDF7-2FD444FA42A0}"/>
              </a:ext>
            </a:extLst>
          </p:cNvPr>
          <p:cNvSpPr>
            <a:spLocks noGrp="1"/>
          </p:cNvSpPr>
          <p:nvPr>
            <p:ph type="title" hasCustomPrompt="1"/>
          </p:nvPr>
        </p:nvSpPr>
        <p:spPr>
          <a:xfrm>
            <a:off x="1401580" y="942423"/>
            <a:ext cx="4694420" cy="1124392"/>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9" name="Text Placeholder 11">
            <a:extLst>
              <a:ext uri="{FF2B5EF4-FFF2-40B4-BE49-F238E27FC236}">
                <a16:creationId xmlns:a16="http://schemas.microsoft.com/office/drawing/2014/main" id="{41FB44AB-9520-4C96-A83D-2FABD15CBE70}"/>
              </a:ext>
            </a:extLst>
          </p:cNvPr>
          <p:cNvSpPr>
            <a:spLocks noGrp="1"/>
          </p:cNvSpPr>
          <p:nvPr>
            <p:ph type="body" sz="quarter" idx="16" hasCustomPrompt="1"/>
          </p:nvPr>
        </p:nvSpPr>
        <p:spPr>
          <a:xfrm>
            <a:off x="1410587" y="2329867"/>
            <a:ext cx="4058872" cy="3156533"/>
          </a:xfrm>
          <a:prstGeom prst="rect">
            <a:avLst/>
          </a:prstGeom>
        </p:spPr>
        <p:txBody>
          <a:bodyPr/>
          <a:lstStyle>
            <a:lvl1pPr marL="0" indent="0" algn="l">
              <a:lnSpc>
                <a:spcPct val="200000"/>
              </a:lnSpc>
              <a:spcBef>
                <a:spcPts val="0"/>
              </a:spcBef>
              <a:buFont typeface="Segoe UI Light" panose="020B0502040204020203" pitchFamily="34" charset="0"/>
              <a:buNone/>
              <a:defRPr sz="2000" cap="none" spc="50" baseline="0">
                <a:solidFill>
                  <a:schemeClr val="accent4"/>
                </a:solidFill>
                <a:latin typeface="+mn-lt"/>
              </a:defRPr>
            </a:lvl1pPr>
          </a:lstStyle>
          <a:p>
            <a:pPr lvl="0"/>
            <a:r>
              <a:rPr lang="en-US" dirty="0"/>
              <a:t>Click to add text</a:t>
            </a:r>
          </a:p>
        </p:txBody>
      </p:sp>
      <p:sp>
        <p:nvSpPr>
          <p:cNvPr id="4" name="Date Placeholder 3">
            <a:extLst>
              <a:ext uri="{FF2B5EF4-FFF2-40B4-BE49-F238E27FC236}">
                <a16:creationId xmlns:a16="http://schemas.microsoft.com/office/drawing/2014/main" id="{3A6B1A04-4BA1-4FCF-B19E-6A052911CC21}"/>
              </a:ext>
            </a:extLst>
          </p:cNvPr>
          <p:cNvSpPr>
            <a:spLocks noGrp="1"/>
          </p:cNvSpPr>
          <p:nvPr>
            <p:ph type="dt" sz="half" idx="10"/>
          </p:nvPr>
        </p:nvSpPr>
        <p:spPr/>
        <p:txBody>
          <a:bodyPr/>
          <a:lstStyle/>
          <a:p>
            <a:fld id="{A6BE2253-FE33-4D0D-8634-FE88A4C6846F}" type="datetime1">
              <a:rPr lang="en-US" smtClean="0"/>
              <a:t>6/14/2024</a:t>
            </a:fld>
            <a:endParaRPr lang="en-US" dirty="0"/>
          </a:p>
        </p:txBody>
      </p:sp>
      <p:sp>
        <p:nvSpPr>
          <p:cNvPr id="5" name="Footer Placeholder 4">
            <a:extLst>
              <a:ext uri="{FF2B5EF4-FFF2-40B4-BE49-F238E27FC236}">
                <a16:creationId xmlns:a16="http://schemas.microsoft.com/office/drawing/2014/main" id="{C9DD33EA-800C-403C-867B-B4178A7C375B}"/>
              </a:ext>
            </a:extLst>
          </p:cNvPr>
          <p:cNvSpPr>
            <a:spLocks noGrp="1"/>
          </p:cNvSpPr>
          <p:nvPr>
            <p:ph type="ftr" sz="quarter" idx="11"/>
          </p:nvPr>
        </p:nvSpPr>
        <p:spPr/>
        <p:txBody>
          <a:bodyPr/>
          <a:lstStyle/>
          <a:p>
            <a:endParaRPr lang="en-US" dirty="0"/>
          </a:p>
        </p:txBody>
      </p:sp>
      <p:sp>
        <p:nvSpPr>
          <p:cNvPr id="7" name="Picture Placeholder 2">
            <a:extLst>
              <a:ext uri="{FF2B5EF4-FFF2-40B4-BE49-F238E27FC236}">
                <a16:creationId xmlns:a16="http://schemas.microsoft.com/office/drawing/2014/main" id="{0285C91D-2914-4BB9-A857-7DFA168C761F}"/>
              </a:ext>
            </a:extLst>
          </p:cNvPr>
          <p:cNvSpPr>
            <a:spLocks noGrp="1"/>
          </p:cNvSpPr>
          <p:nvPr>
            <p:ph type="pic" sz="quarter" idx="14" hasCustomPrompt="1"/>
          </p:nvPr>
        </p:nvSpPr>
        <p:spPr>
          <a:xfrm>
            <a:off x="7183361" y="0"/>
            <a:ext cx="3598052" cy="3258105"/>
          </a:xfrm>
          <a:prstGeom prst="rect">
            <a:avLst/>
          </a:prstGeom>
        </p:spPr>
        <p:txBody>
          <a:bodyPr/>
          <a:lstStyle>
            <a:lvl1pPr marL="0" indent="0" algn="ctr">
              <a:buNone/>
              <a:defRPr spc="400" baseline="0"/>
            </a:lvl1pPr>
          </a:lstStyle>
          <a:p>
            <a:r>
              <a:rPr lang="en-US" dirty="0"/>
              <a:t>Click to add photo</a:t>
            </a:r>
          </a:p>
        </p:txBody>
      </p:sp>
      <p:sp>
        <p:nvSpPr>
          <p:cNvPr id="3" name="Picture Placeholder 2">
            <a:extLst>
              <a:ext uri="{FF2B5EF4-FFF2-40B4-BE49-F238E27FC236}">
                <a16:creationId xmlns:a16="http://schemas.microsoft.com/office/drawing/2014/main" id="{C6896BB5-7888-43CA-A76C-BF7DE06DF2BD}"/>
              </a:ext>
            </a:extLst>
          </p:cNvPr>
          <p:cNvSpPr>
            <a:spLocks noGrp="1"/>
          </p:cNvSpPr>
          <p:nvPr>
            <p:ph type="pic" sz="quarter" idx="13" hasCustomPrompt="1"/>
          </p:nvPr>
        </p:nvSpPr>
        <p:spPr>
          <a:xfrm>
            <a:off x="7183361" y="3599895"/>
            <a:ext cx="3598052" cy="3258105"/>
          </a:xfrm>
          <a:prstGeom prst="rect">
            <a:avLst/>
          </a:prstGeom>
        </p:spPr>
        <p:txBody>
          <a:bodyPr/>
          <a:lstStyle>
            <a:lvl1pPr marL="0" indent="0" algn="ctr">
              <a:buNone/>
              <a:defRPr spc="400" baseline="0"/>
            </a:lvl1pPr>
          </a:lstStyle>
          <a:p>
            <a:r>
              <a:rPr lang="en-US" dirty="0"/>
              <a:t>Click to add photo</a:t>
            </a:r>
          </a:p>
        </p:txBody>
      </p:sp>
      <p:sp>
        <p:nvSpPr>
          <p:cNvPr id="6" name="Slide Number Placeholder 5">
            <a:extLst>
              <a:ext uri="{FF2B5EF4-FFF2-40B4-BE49-F238E27FC236}">
                <a16:creationId xmlns:a16="http://schemas.microsoft.com/office/drawing/2014/main" id="{26C8D158-80CE-4259-AE40-6EC8A072E290}"/>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729022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C8E4-E66E-43DD-B7F9-77510035ACC4}"/>
              </a:ext>
            </a:extLst>
          </p:cNvPr>
          <p:cNvSpPr>
            <a:spLocks noGrp="1"/>
          </p:cNvSpPr>
          <p:nvPr>
            <p:ph type="title" hasCustomPrompt="1"/>
          </p:nvPr>
        </p:nvSpPr>
        <p:spPr>
          <a:xfrm>
            <a:off x="6197600" y="2921000"/>
            <a:ext cx="4749800" cy="527050"/>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9" name="Picture Placeholder 8">
            <a:extLst>
              <a:ext uri="{FF2B5EF4-FFF2-40B4-BE49-F238E27FC236}">
                <a16:creationId xmlns:a16="http://schemas.microsoft.com/office/drawing/2014/main" id="{3DA549A2-F99E-46CF-BFF2-0F2D5834E10E}"/>
              </a:ext>
            </a:extLst>
          </p:cNvPr>
          <p:cNvSpPr>
            <a:spLocks noGrp="1"/>
          </p:cNvSpPr>
          <p:nvPr>
            <p:ph type="pic" sz="quarter" idx="13" hasCustomPrompt="1"/>
          </p:nvPr>
        </p:nvSpPr>
        <p:spPr>
          <a:xfrm>
            <a:off x="838200" y="492125"/>
            <a:ext cx="4114800" cy="5372100"/>
          </a:xfrm>
          <a:prstGeom prst="rect">
            <a:avLst/>
          </a:prstGeom>
        </p:spPr>
        <p:txBody>
          <a:bodyPr/>
          <a:lstStyle>
            <a:lvl1pPr marL="0" indent="0">
              <a:buNone/>
              <a:defRPr spc="400" baseline="0"/>
            </a:lvl1pPr>
          </a:lstStyle>
          <a:p>
            <a:r>
              <a:rPr lang="en-US" dirty="0"/>
              <a:t>Click to add photo</a:t>
            </a:r>
          </a:p>
        </p:txBody>
      </p:sp>
      <p:sp>
        <p:nvSpPr>
          <p:cNvPr id="13" name="Text Placeholder 11">
            <a:extLst>
              <a:ext uri="{FF2B5EF4-FFF2-40B4-BE49-F238E27FC236}">
                <a16:creationId xmlns:a16="http://schemas.microsoft.com/office/drawing/2014/main" id="{8E76B184-0041-41D4-948C-64DE4AB097C0}"/>
              </a:ext>
            </a:extLst>
          </p:cNvPr>
          <p:cNvSpPr>
            <a:spLocks noGrp="1"/>
          </p:cNvSpPr>
          <p:nvPr>
            <p:ph type="body" sz="quarter" idx="15" hasCustomPrompt="1"/>
          </p:nvPr>
        </p:nvSpPr>
        <p:spPr>
          <a:xfrm>
            <a:off x="6197600" y="3429000"/>
            <a:ext cx="4749800" cy="2129971"/>
          </a:xfrm>
          <a:prstGeom prst="rect">
            <a:avLst/>
          </a:prstGeom>
        </p:spPr>
        <p:txBody>
          <a:bodyPr/>
          <a:lstStyle>
            <a:lvl1pPr marL="0" indent="0" algn="l">
              <a:lnSpc>
                <a:spcPct val="150000"/>
              </a:lnSpc>
              <a:spcBef>
                <a:spcPts val="0"/>
              </a:spcBef>
              <a:buNone/>
              <a:defRPr sz="1400" cap="none" spc="50" baseline="0">
                <a:latin typeface="+mn-lt"/>
              </a:defRPr>
            </a:lvl1pPr>
          </a:lstStyle>
          <a:p>
            <a:pPr lvl="0"/>
            <a:r>
              <a:rPr lang="en-US" dirty="0"/>
              <a:t>Click to add text</a:t>
            </a:r>
          </a:p>
        </p:txBody>
      </p:sp>
      <p:sp>
        <p:nvSpPr>
          <p:cNvPr id="4" name="Date Placeholder 3">
            <a:extLst>
              <a:ext uri="{FF2B5EF4-FFF2-40B4-BE49-F238E27FC236}">
                <a16:creationId xmlns:a16="http://schemas.microsoft.com/office/drawing/2014/main" id="{B89B09CA-52A5-4AB5-AF1F-8A21941819CE}"/>
              </a:ext>
            </a:extLst>
          </p:cNvPr>
          <p:cNvSpPr>
            <a:spLocks noGrp="1"/>
          </p:cNvSpPr>
          <p:nvPr>
            <p:ph type="dt" sz="half" idx="10"/>
          </p:nvPr>
        </p:nvSpPr>
        <p:spPr/>
        <p:txBody>
          <a:bodyPr/>
          <a:lstStyle/>
          <a:p>
            <a:fld id="{6B4069AC-AECC-4B52-AB3B-CC58DA9094D4}" type="datetime1">
              <a:rPr lang="en-US" smtClean="0"/>
              <a:t>6/14/2024</a:t>
            </a:fld>
            <a:endParaRPr lang="en-US" dirty="0"/>
          </a:p>
        </p:txBody>
      </p:sp>
      <p:sp>
        <p:nvSpPr>
          <p:cNvPr id="5" name="Footer Placeholder 4">
            <a:extLst>
              <a:ext uri="{FF2B5EF4-FFF2-40B4-BE49-F238E27FC236}">
                <a16:creationId xmlns:a16="http://schemas.microsoft.com/office/drawing/2014/main" id="{6BF5B9A3-008F-4631-AAAD-66E8363F3C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547ADF-979E-4B05-BD10-4C2F27964C58}"/>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291936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imary Goals">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38C8EB8A-A968-4E47-AE69-9A01E7717EB1}"/>
              </a:ext>
            </a:extLst>
          </p:cNvPr>
          <p:cNvSpPr>
            <a:spLocks noGrp="1"/>
          </p:cNvSpPr>
          <p:nvPr>
            <p:ph type="pic" sz="quarter" idx="14" hasCustomPrompt="1"/>
          </p:nvPr>
        </p:nvSpPr>
        <p:spPr>
          <a:xfrm>
            <a:off x="598402" y="598401"/>
            <a:ext cx="9645056" cy="5661198"/>
          </a:xfrm>
          <a:prstGeom prst="rect">
            <a:avLst/>
          </a:prstGeom>
        </p:spPr>
        <p:txBody>
          <a:bodyPr/>
          <a:lstStyle>
            <a:lvl1pPr marL="0" indent="0" algn="ctr">
              <a:buNone/>
              <a:defRPr spc="400" baseline="0"/>
            </a:lvl1pPr>
          </a:lstStyle>
          <a:p>
            <a:r>
              <a:rPr lang="en-US" dirty="0"/>
              <a:t>Click to add photo</a:t>
            </a:r>
          </a:p>
        </p:txBody>
      </p:sp>
      <p:sp>
        <p:nvSpPr>
          <p:cNvPr id="2" name="Title 1">
            <a:extLst>
              <a:ext uri="{FF2B5EF4-FFF2-40B4-BE49-F238E27FC236}">
                <a16:creationId xmlns:a16="http://schemas.microsoft.com/office/drawing/2014/main" id="{85A198BF-0DCC-40E9-B9E5-892F3CCF5439}"/>
              </a:ext>
            </a:extLst>
          </p:cNvPr>
          <p:cNvSpPr>
            <a:spLocks noGrp="1"/>
          </p:cNvSpPr>
          <p:nvPr>
            <p:ph type="title" hasCustomPrompt="1"/>
          </p:nvPr>
        </p:nvSpPr>
        <p:spPr>
          <a:xfrm>
            <a:off x="6169978" y="3443968"/>
            <a:ext cx="6022021" cy="882499"/>
          </a:xfrm>
          <a:prstGeom prst="rect">
            <a:avLst/>
          </a:prstGeom>
          <a:solidFill>
            <a:schemeClr val="accent4">
              <a:alpha val="80000"/>
            </a:schemeClr>
          </a:solidFill>
        </p:spPr>
        <p:txBody>
          <a:bodyPr lIns="1371600" tIns="457200" anchor="ctr" anchorCtr="0"/>
          <a:lstStyle>
            <a:lvl1pPr>
              <a:defRPr sz="3200" cap="all" spc="200" baseline="0">
                <a:solidFill>
                  <a:schemeClr val="bg1"/>
                </a:solidFill>
              </a:defRPr>
            </a:lvl1pPr>
          </a:lstStyle>
          <a:p>
            <a:r>
              <a:rPr lang="en-US" dirty="0"/>
              <a:t>Click to add title</a:t>
            </a:r>
          </a:p>
        </p:txBody>
      </p:sp>
      <p:sp>
        <p:nvSpPr>
          <p:cNvPr id="9" name="Text Placeholder 11">
            <a:extLst>
              <a:ext uri="{FF2B5EF4-FFF2-40B4-BE49-F238E27FC236}">
                <a16:creationId xmlns:a16="http://schemas.microsoft.com/office/drawing/2014/main" id="{FAD04F8B-0B18-4B5F-B3A8-8EEDC439F5F5}"/>
              </a:ext>
            </a:extLst>
          </p:cNvPr>
          <p:cNvSpPr>
            <a:spLocks noGrp="1"/>
          </p:cNvSpPr>
          <p:nvPr>
            <p:ph type="body" sz="quarter" idx="16" hasCustomPrompt="1"/>
          </p:nvPr>
        </p:nvSpPr>
        <p:spPr>
          <a:xfrm>
            <a:off x="6169979" y="4326467"/>
            <a:ext cx="6022021" cy="830414"/>
          </a:xfrm>
          <a:prstGeom prst="rect">
            <a:avLst/>
          </a:prstGeom>
          <a:solidFill>
            <a:schemeClr val="accent4">
              <a:alpha val="80000"/>
            </a:schemeClr>
          </a:solidFill>
        </p:spPr>
        <p:txBody>
          <a:bodyPr lIns="1371600" bIns="365760" anchor="ctr"/>
          <a:lstStyle>
            <a:lvl1pPr marL="0" indent="0" algn="l">
              <a:buNone/>
              <a:defRPr sz="2000" i="0" cap="none" spc="200" baseline="0">
                <a:solidFill>
                  <a:schemeClr val="bg1"/>
                </a:solidFill>
                <a:latin typeface="+mj-lt"/>
              </a:defRPr>
            </a:lvl1pPr>
          </a:lstStyle>
          <a:p>
            <a:pPr lvl="0"/>
            <a:r>
              <a:rPr lang="en-US" dirty="0"/>
              <a:t>Click to add title</a:t>
            </a:r>
          </a:p>
        </p:txBody>
      </p:sp>
    </p:spTree>
    <p:extLst>
      <p:ext uri="{BB962C8B-B14F-4D97-AF65-F5344CB8AC3E}">
        <p14:creationId xmlns:p14="http://schemas.microsoft.com/office/powerpoint/2010/main" val="1593073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arterly Performan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E33C-7BB8-4644-AC43-EAFCF071A501}"/>
              </a:ext>
            </a:extLst>
          </p:cNvPr>
          <p:cNvSpPr>
            <a:spLocks noGrp="1"/>
          </p:cNvSpPr>
          <p:nvPr>
            <p:ph type="title" hasCustomPrompt="1"/>
          </p:nvPr>
        </p:nvSpPr>
        <p:spPr>
          <a:xfrm>
            <a:off x="1109663" y="498928"/>
            <a:ext cx="9972675" cy="567873"/>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7" name="Date Placeholder 6">
            <a:extLst>
              <a:ext uri="{FF2B5EF4-FFF2-40B4-BE49-F238E27FC236}">
                <a16:creationId xmlns:a16="http://schemas.microsoft.com/office/drawing/2014/main" id="{A36A6D30-3C9B-4105-8529-1FC3C4799157}"/>
              </a:ext>
            </a:extLst>
          </p:cNvPr>
          <p:cNvSpPr>
            <a:spLocks noGrp="1"/>
          </p:cNvSpPr>
          <p:nvPr>
            <p:ph type="dt" sz="half" idx="10"/>
          </p:nvPr>
        </p:nvSpPr>
        <p:spPr/>
        <p:txBody>
          <a:bodyPr/>
          <a:lstStyle/>
          <a:p>
            <a:fld id="{AE21D4FA-E9AF-4A63-A19C-1DDA2D8DB37F}" type="datetime1">
              <a:rPr lang="en-US" smtClean="0"/>
              <a:t>6/14/2024</a:t>
            </a:fld>
            <a:endParaRPr lang="en-US" dirty="0"/>
          </a:p>
        </p:txBody>
      </p:sp>
      <p:sp>
        <p:nvSpPr>
          <p:cNvPr id="8" name="Footer Placeholder 7">
            <a:extLst>
              <a:ext uri="{FF2B5EF4-FFF2-40B4-BE49-F238E27FC236}">
                <a16:creationId xmlns:a16="http://schemas.microsoft.com/office/drawing/2014/main" id="{6F6CE03B-D3BE-49C6-B2A4-0E17803F19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DEB961D-2B84-4E52-A71A-1C55CFFD8FFB}"/>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367271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reas of Grow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AA794-F088-4753-95A0-021064EE61C0}"/>
              </a:ext>
            </a:extLst>
          </p:cNvPr>
          <p:cNvSpPr>
            <a:spLocks noGrp="1"/>
          </p:cNvSpPr>
          <p:nvPr>
            <p:ph type="title" hasCustomPrompt="1"/>
          </p:nvPr>
        </p:nvSpPr>
        <p:spPr>
          <a:xfrm>
            <a:off x="838200" y="494166"/>
            <a:ext cx="10515600" cy="567873"/>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3" name="Date Placeholder 2">
            <a:extLst>
              <a:ext uri="{FF2B5EF4-FFF2-40B4-BE49-F238E27FC236}">
                <a16:creationId xmlns:a16="http://schemas.microsoft.com/office/drawing/2014/main" id="{57C3E83D-2F76-4F03-9EF6-81DED406531E}"/>
              </a:ext>
            </a:extLst>
          </p:cNvPr>
          <p:cNvSpPr>
            <a:spLocks noGrp="1"/>
          </p:cNvSpPr>
          <p:nvPr>
            <p:ph type="dt" sz="half" idx="10"/>
          </p:nvPr>
        </p:nvSpPr>
        <p:spPr/>
        <p:txBody>
          <a:bodyPr/>
          <a:lstStyle/>
          <a:p>
            <a:fld id="{9B8D3D08-F0F7-4F9E-9794-62DE405C6F51}" type="datetime1">
              <a:rPr lang="en-US" smtClean="0"/>
              <a:t>6/14/2024</a:t>
            </a:fld>
            <a:endParaRPr lang="en-US" dirty="0"/>
          </a:p>
        </p:txBody>
      </p:sp>
      <p:sp>
        <p:nvSpPr>
          <p:cNvPr id="4" name="Footer Placeholder 3">
            <a:extLst>
              <a:ext uri="{FF2B5EF4-FFF2-40B4-BE49-F238E27FC236}">
                <a16:creationId xmlns:a16="http://schemas.microsoft.com/office/drawing/2014/main" id="{D3D99F77-FE1A-4CD5-8B1C-50D8981A1EE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84CA1C4-7C3D-4FAE-B5FC-D235F6D9E1E8}"/>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139488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8E96375-73CE-4ED7-90B6-293AB27ED0AD}"/>
              </a:ext>
            </a:extLst>
          </p:cNvPr>
          <p:cNvSpPr>
            <a:spLocks noGrp="1"/>
          </p:cNvSpPr>
          <p:nvPr>
            <p:ph type="pic" sz="quarter" idx="13" hasCustomPrompt="1"/>
          </p:nvPr>
        </p:nvSpPr>
        <p:spPr>
          <a:xfrm>
            <a:off x="0" y="0"/>
            <a:ext cx="12192000" cy="6858000"/>
          </a:xfrm>
          <a:prstGeom prst="rect">
            <a:avLst/>
          </a:prstGeom>
        </p:spPr>
        <p:txBody>
          <a:bodyPr/>
          <a:lstStyle>
            <a:lvl1pPr marL="0" indent="0" algn="ctr">
              <a:buNone/>
              <a:defRPr spc="400" baseline="0"/>
            </a:lvl1pPr>
          </a:lstStyle>
          <a:p>
            <a:r>
              <a:rPr lang="en-US" dirty="0"/>
              <a:t>Click to add photo</a:t>
            </a:r>
          </a:p>
        </p:txBody>
      </p:sp>
      <p:sp>
        <p:nvSpPr>
          <p:cNvPr id="15" name="Title 14">
            <a:extLst>
              <a:ext uri="{FF2B5EF4-FFF2-40B4-BE49-F238E27FC236}">
                <a16:creationId xmlns:a16="http://schemas.microsoft.com/office/drawing/2014/main" id="{4E8AED7C-EFC3-4427-AD37-E7AA4AF0CF8C}"/>
              </a:ext>
            </a:extLst>
          </p:cNvPr>
          <p:cNvSpPr>
            <a:spLocks noGrp="1"/>
          </p:cNvSpPr>
          <p:nvPr>
            <p:ph type="title" hasCustomPrompt="1"/>
          </p:nvPr>
        </p:nvSpPr>
        <p:spPr>
          <a:xfrm>
            <a:off x="-1" y="1181910"/>
            <a:ext cx="12192000" cy="3352227"/>
          </a:xfrm>
          <a:custGeom>
            <a:avLst/>
            <a:gdLst>
              <a:gd name="connsiteX0" fmla="*/ 11721830 w 12192000"/>
              <a:gd name="connsiteY0" fmla="*/ 0 h 3352227"/>
              <a:gd name="connsiteX1" fmla="*/ 12192000 w 12192000"/>
              <a:gd name="connsiteY1" fmla="*/ 0 h 3352227"/>
              <a:gd name="connsiteX2" fmla="*/ 12192000 w 12192000"/>
              <a:gd name="connsiteY2" fmla="*/ 3352227 h 3352227"/>
              <a:gd name="connsiteX3" fmla="*/ 11721830 w 12192000"/>
              <a:gd name="connsiteY3" fmla="*/ 3352227 h 3352227"/>
              <a:gd name="connsiteX4" fmla="*/ 0 w 12192000"/>
              <a:gd name="connsiteY4" fmla="*/ 0 h 3352227"/>
              <a:gd name="connsiteX5" fmla="*/ 5525311 w 12192000"/>
              <a:gd name="connsiteY5" fmla="*/ 0 h 3352227"/>
              <a:gd name="connsiteX6" fmla="*/ 5525311 w 12192000"/>
              <a:gd name="connsiteY6" fmla="*/ 3352227 h 3352227"/>
              <a:gd name="connsiteX7" fmla="*/ 0 w 12192000"/>
              <a:gd name="connsiteY7" fmla="*/ 3352227 h 335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352227">
                <a:moveTo>
                  <a:pt x="11721830" y="0"/>
                </a:moveTo>
                <a:lnTo>
                  <a:pt x="12192000" y="0"/>
                </a:lnTo>
                <a:lnTo>
                  <a:pt x="12192000" y="3352227"/>
                </a:lnTo>
                <a:lnTo>
                  <a:pt x="11721830" y="3352227"/>
                </a:lnTo>
                <a:close/>
                <a:moveTo>
                  <a:pt x="0" y="0"/>
                </a:moveTo>
                <a:lnTo>
                  <a:pt x="5525311" y="0"/>
                </a:lnTo>
                <a:lnTo>
                  <a:pt x="5525311" y="3352227"/>
                </a:lnTo>
                <a:lnTo>
                  <a:pt x="0" y="3352227"/>
                </a:lnTo>
                <a:close/>
              </a:path>
            </a:pathLst>
          </a:custGeom>
          <a:solidFill>
            <a:schemeClr val="accent4">
              <a:lumMod val="20000"/>
              <a:lumOff val="80000"/>
              <a:alpha val="85000"/>
            </a:schemeClr>
          </a:solidFill>
        </p:spPr>
        <p:txBody>
          <a:bodyPr lIns="960120" rIns="7315200" anchor="b"/>
          <a:lstStyle>
            <a:lvl1pPr>
              <a:defRPr lang="en-US" sz="3200" cap="all" spc="200" baseline="0" dirty="0"/>
            </a:lvl1pPr>
          </a:lstStyle>
          <a:p>
            <a:pPr marL="0" lvl="0"/>
            <a:r>
              <a:rPr lang="en-US" dirty="0"/>
              <a:t>Click to add title</a:t>
            </a:r>
          </a:p>
        </p:txBody>
      </p:sp>
      <p:sp>
        <p:nvSpPr>
          <p:cNvPr id="16" name="Text Placeholder 15">
            <a:extLst>
              <a:ext uri="{FF2B5EF4-FFF2-40B4-BE49-F238E27FC236}">
                <a16:creationId xmlns:a16="http://schemas.microsoft.com/office/drawing/2014/main" id="{72FF0B66-A4D6-423A-AC8B-48E8CD7DF8B7}"/>
              </a:ext>
            </a:extLst>
          </p:cNvPr>
          <p:cNvSpPr>
            <a:spLocks noGrp="1"/>
          </p:cNvSpPr>
          <p:nvPr>
            <p:ph type="body" sz="quarter" idx="16" hasCustomPrompt="1"/>
          </p:nvPr>
        </p:nvSpPr>
        <p:spPr>
          <a:xfrm>
            <a:off x="-1" y="4534137"/>
            <a:ext cx="12192000" cy="1141953"/>
          </a:xfrm>
          <a:custGeom>
            <a:avLst/>
            <a:gdLst>
              <a:gd name="connsiteX0" fmla="*/ 11721830 w 12192000"/>
              <a:gd name="connsiteY0" fmla="*/ 1 h 1141953"/>
              <a:gd name="connsiteX1" fmla="*/ 12192000 w 12192000"/>
              <a:gd name="connsiteY1" fmla="*/ 1 h 1141953"/>
              <a:gd name="connsiteX2" fmla="*/ 12192000 w 12192000"/>
              <a:gd name="connsiteY2" fmla="*/ 1141953 h 1141953"/>
              <a:gd name="connsiteX3" fmla="*/ 11721830 w 12192000"/>
              <a:gd name="connsiteY3" fmla="*/ 1141953 h 1141953"/>
              <a:gd name="connsiteX4" fmla="*/ 0 w 12192000"/>
              <a:gd name="connsiteY4" fmla="*/ 0 h 1141953"/>
              <a:gd name="connsiteX5" fmla="*/ 5525311 w 12192000"/>
              <a:gd name="connsiteY5" fmla="*/ 0 h 1141953"/>
              <a:gd name="connsiteX6" fmla="*/ 5525311 w 12192000"/>
              <a:gd name="connsiteY6" fmla="*/ 1141952 h 1141953"/>
              <a:gd name="connsiteX7" fmla="*/ 0 w 12192000"/>
              <a:gd name="connsiteY7" fmla="*/ 1141952 h 114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41953">
                <a:moveTo>
                  <a:pt x="11721830" y="1"/>
                </a:moveTo>
                <a:lnTo>
                  <a:pt x="12192000" y="1"/>
                </a:lnTo>
                <a:lnTo>
                  <a:pt x="12192000" y="1141953"/>
                </a:lnTo>
                <a:lnTo>
                  <a:pt x="11721830" y="1141953"/>
                </a:lnTo>
                <a:close/>
                <a:moveTo>
                  <a:pt x="0" y="0"/>
                </a:moveTo>
                <a:lnTo>
                  <a:pt x="5525311" y="0"/>
                </a:lnTo>
                <a:lnTo>
                  <a:pt x="5525311" y="1141952"/>
                </a:lnTo>
                <a:lnTo>
                  <a:pt x="0" y="1141952"/>
                </a:lnTo>
                <a:close/>
              </a:path>
            </a:pathLst>
          </a:custGeom>
          <a:solidFill>
            <a:schemeClr val="accent4">
              <a:lumMod val="20000"/>
              <a:lumOff val="80000"/>
              <a:alpha val="85000"/>
            </a:schemeClr>
          </a:solidFill>
        </p:spPr>
        <p:txBody>
          <a:bodyPr lIns="960120" tIns="137160" rIns="6400800" anchor="t"/>
          <a:lstStyle>
            <a:lvl1pPr marL="0" indent="0">
              <a:buNone/>
              <a:defRPr lang="en-US" sz="2000" b="0" i="0" spc="200" baseline="0" dirty="0">
                <a:solidFill>
                  <a:schemeClr val="accent5">
                    <a:lumMod val="50000"/>
                  </a:schemeClr>
                </a:solidFill>
              </a:defRPr>
            </a:lvl1pPr>
          </a:lstStyle>
          <a:p>
            <a:pPr marL="228600" lvl="0" indent="-228600"/>
            <a:r>
              <a:rPr lang="en-US" dirty="0"/>
              <a:t>Click to add name</a:t>
            </a:r>
          </a:p>
        </p:txBody>
      </p:sp>
      <p:sp>
        <p:nvSpPr>
          <p:cNvPr id="2" name="Date Placeholder 1">
            <a:extLst>
              <a:ext uri="{FF2B5EF4-FFF2-40B4-BE49-F238E27FC236}">
                <a16:creationId xmlns:a16="http://schemas.microsoft.com/office/drawing/2014/main" id="{AC52883E-0EA3-4DCA-BB78-AD84BBE53F80}"/>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6DB4F94B-3810-454B-957E-2F808197809A}" type="datetime1">
              <a:rPr lang="en-US" smtClean="0"/>
              <a:t>6/14/2024</a:t>
            </a:fld>
            <a:endParaRPr lang="en-US" dirty="0"/>
          </a:p>
        </p:txBody>
      </p:sp>
      <p:sp>
        <p:nvSpPr>
          <p:cNvPr id="3" name="Footer Placeholder 2">
            <a:extLst>
              <a:ext uri="{FF2B5EF4-FFF2-40B4-BE49-F238E27FC236}">
                <a16:creationId xmlns:a16="http://schemas.microsoft.com/office/drawing/2014/main" id="{C31860F9-7B15-486D-B68B-1D5E02F61DEA}"/>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n-US" dirty="0"/>
          </a:p>
        </p:txBody>
      </p:sp>
      <p:sp>
        <p:nvSpPr>
          <p:cNvPr id="4" name="Slide Number Placeholder 3">
            <a:extLst>
              <a:ext uri="{FF2B5EF4-FFF2-40B4-BE49-F238E27FC236}">
                <a16:creationId xmlns:a16="http://schemas.microsoft.com/office/drawing/2014/main" id="{190B89DE-8ADC-4391-8EAF-C713EA69935F}"/>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58006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_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93D2BF-453A-45BE-9E29-EC3F8D9F55CE}"/>
              </a:ext>
            </a:extLst>
          </p:cNvPr>
          <p:cNvSpPr>
            <a:spLocks noGrp="1"/>
          </p:cNvSpPr>
          <p:nvPr>
            <p:ph type="title" hasCustomPrompt="1"/>
          </p:nvPr>
        </p:nvSpPr>
        <p:spPr>
          <a:xfrm>
            <a:off x="999846" y="1487527"/>
            <a:ext cx="2581554" cy="1325563"/>
          </a:xfrm>
          <a:prstGeom prst="rect">
            <a:avLst/>
          </a:prstGeom>
        </p:spPr>
        <p:txBody>
          <a:bodyPr anchor="b"/>
          <a:lstStyle>
            <a:lvl1pPr algn="ctr">
              <a:defRPr sz="3200" cap="all" spc="200" baseline="0">
                <a:solidFill>
                  <a:schemeClr val="accent4"/>
                </a:solidFill>
              </a:defRPr>
            </a:lvl1pPr>
          </a:lstStyle>
          <a:p>
            <a:r>
              <a:rPr lang="en-US" dirty="0"/>
              <a:t>Click to add title</a:t>
            </a:r>
          </a:p>
        </p:txBody>
      </p:sp>
      <p:sp>
        <p:nvSpPr>
          <p:cNvPr id="51" name="Picture Placeholder 9">
            <a:extLst>
              <a:ext uri="{FF2B5EF4-FFF2-40B4-BE49-F238E27FC236}">
                <a16:creationId xmlns:a16="http://schemas.microsoft.com/office/drawing/2014/main" id="{C47B8159-559E-42C4-AA5B-7642DE427455}"/>
              </a:ext>
            </a:extLst>
          </p:cNvPr>
          <p:cNvSpPr>
            <a:spLocks noGrp="1"/>
          </p:cNvSpPr>
          <p:nvPr>
            <p:ph type="pic" sz="quarter" idx="23" hasCustomPrompt="1"/>
          </p:nvPr>
        </p:nvSpPr>
        <p:spPr>
          <a:xfrm>
            <a:off x="4793630" y="677419"/>
            <a:ext cx="2357652" cy="1622425"/>
          </a:xfrm>
          <a:prstGeom prst="rect">
            <a:avLst/>
          </a:prstGeom>
        </p:spPr>
        <p:txBody>
          <a:bodyPr/>
          <a:lstStyle>
            <a:lvl1pPr marL="0" indent="0" algn="ctr">
              <a:buNone/>
              <a:defRPr/>
            </a:lvl1pPr>
          </a:lstStyle>
          <a:p>
            <a:r>
              <a:rPr lang="en-US" dirty="0"/>
              <a:t>Click to add photo</a:t>
            </a:r>
          </a:p>
        </p:txBody>
      </p:sp>
      <p:sp>
        <p:nvSpPr>
          <p:cNvPr id="52" name="Text Placeholder 17">
            <a:extLst>
              <a:ext uri="{FF2B5EF4-FFF2-40B4-BE49-F238E27FC236}">
                <a16:creationId xmlns:a16="http://schemas.microsoft.com/office/drawing/2014/main" id="{9E9FA76D-767D-4F48-9238-F384F4D41696}"/>
              </a:ext>
            </a:extLst>
          </p:cNvPr>
          <p:cNvSpPr>
            <a:spLocks noGrp="1"/>
          </p:cNvSpPr>
          <p:nvPr>
            <p:ph type="body" sz="quarter" idx="24" hasCustomPrompt="1"/>
          </p:nvPr>
        </p:nvSpPr>
        <p:spPr>
          <a:xfrm>
            <a:off x="4793628" y="2299842"/>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3" name="Text Placeholder 17">
            <a:extLst>
              <a:ext uri="{FF2B5EF4-FFF2-40B4-BE49-F238E27FC236}">
                <a16:creationId xmlns:a16="http://schemas.microsoft.com/office/drawing/2014/main" id="{40F2B787-B1D2-493C-ABA2-D6E69C4800D1}"/>
              </a:ext>
            </a:extLst>
          </p:cNvPr>
          <p:cNvSpPr>
            <a:spLocks noGrp="1"/>
          </p:cNvSpPr>
          <p:nvPr>
            <p:ph type="body" sz="quarter" idx="25" hasCustomPrompt="1"/>
          </p:nvPr>
        </p:nvSpPr>
        <p:spPr>
          <a:xfrm>
            <a:off x="4793628" y="2774990"/>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4" name="Picture Placeholder 9">
            <a:extLst>
              <a:ext uri="{FF2B5EF4-FFF2-40B4-BE49-F238E27FC236}">
                <a16:creationId xmlns:a16="http://schemas.microsoft.com/office/drawing/2014/main" id="{7FCC4980-412C-49F7-BF30-8693DD9EAC03}"/>
              </a:ext>
            </a:extLst>
          </p:cNvPr>
          <p:cNvSpPr>
            <a:spLocks noGrp="1"/>
          </p:cNvSpPr>
          <p:nvPr>
            <p:ph type="pic" sz="quarter" idx="26" hasCustomPrompt="1"/>
          </p:nvPr>
        </p:nvSpPr>
        <p:spPr>
          <a:xfrm>
            <a:off x="7431774" y="677419"/>
            <a:ext cx="2357652" cy="1622425"/>
          </a:xfrm>
          <a:prstGeom prst="rect">
            <a:avLst/>
          </a:prstGeom>
        </p:spPr>
        <p:txBody>
          <a:bodyPr/>
          <a:lstStyle>
            <a:lvl1pPr marL="0" indent="0" algn="ctr">
              <a:buNone/>
              <a:defRPr/>
            </a:lvl1pPr>
          </a:lstStyle>
          <a:p>
            <a:r>
              <a:rPr lang="en-US" dirty="0"/>
              <a:t>Click to add photo</a:t>
            </a:r>
          </a:p>
        </p:txBody>
      </p:sp>
      <p:sp>
        <p:nvSpPr>
          <p:cNvPr id="55" name="Text Placeholder 17">
            <a:extLst>
              <a:ext uri="{FF2B5EF4-FFF2-40B4-BE49-F238E27FC236}">
                <a16:creationId xmlns:a16="http://schemas.microsoft.com/office/drawing/2014/main" id="{B9BD60DD-95CB-47D1-9C2F-5ACD38820662}"/>
              </a:ext>
            </a:extLst>
          </p:cNvPr>
          <p:cNvSpPr>
            <a:spLocks noGrp="1"/>
          </p:cNvSpPr>
          <p:nvPr>
            <p:ph type="body" sz="quarter" idx="27" hasCustomPrompt="1"/>
          </p:nvPr>
        </p:nvSpPr>
        <p:spPr>
          <a:xfrm>
            <a:off x="7431772" y="2299842"/>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6" name="Text Placeholder 17">
            <a:extLst>
              <a:ext uri="{FF2B5EF4-FFF2-40B4-BE49-F238E27FC236}">
                <a16:creationId xmlns:a16="http://schemas.microsoft.com/office/drawing/2014/main" id="{19FF93B2-766D-4558-94BE-49F215C0FF7B}"/>
              </a:ext>
            </a:extLst>
          </p:cNvPr>
          <p:cNvSpPr>
            <a:spLocks noGrp="1"/>
          </p:cNvSpPr>
          <p:nvPr>
            <p:ph type="body" sz="quarter" idx="28" hasCustomPrompt="1"/>
          </p:nvPr>
        </p:nvSpPr>
        <p:spPr>
          <a:xfrm>
            <a:off x="7431772" y="2774990"/>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7" name="Picture Placeholder 9">
            <a:extLst>
              <a:ext uri="{FF2B5EF4-FFF2-40B4-BE49-F238E27FC236}">
                <a16:creationId xmlns:a16="http://schemas.microsoft.com/office/drawing/2014/main" id="{F16F9FCC-4EE2-4D18-8257-694E9C80F547}"/>
              </a:ext>
            </a:extLst>
          </p:cNvPr>
          <p:cNvSpPr>
            <a:spLocks noGrp="1"/>
          </p:cNvSpPr>
          <p:nvPr>
            <p:ph type="pic" sz="quarter" idx="32" hasCustomPrompt="1"/>
          </p:nvPr>
        </p:nvSpPr>
        <p:spPr>
          <a:xfrm>
            <a:off x="4793630" y="3250138"/>
            <a:ext cx="2357652" cy="1622425"/>
          </a:xfrm>
          <a:prstGeom prst="rect">
            <a:avLst/>
          </a:prstGeom>
        </p:spPr>
        <p:txBody>
          <a:bodyPr/>
          <a:lstStyle>
            <a:lvl1pPr marL="0" indent="0" algn="ctr">
              <a:buNone/>
              <a:defRPr/>
            </a:lvl1pPr>
          </a:lstStyle>
          <a:p>
            <a:r>
              <a:rPr lang="en-US" dirty="0"/>
              <a:t>Click to add photo</a:t>
            </a:r>
          </a:p>
        </p:txBody>
      </p:sp>
      <p:sp>
        <p:nvSpPr>
          <p:cNvPr id="58" name="Text Placeholder 17">
            <a:extLst>
              <a:ext uri="{FF2B5EF4-FFF2-40B4-BE49-F238E27FC236}">
                <a16:creationId xmlns:a16="http://schemas.microsoft.com/office/drawing/2014/main" id="{F434B9BC-2EC7-4433-BAA8-039EB5BED5C0}"/>
              </a:ext>
            </a:extLst>
          </p:cNvPr>
          <p:cNvSpPr>
            <a:spLocks noGrp="1"/>
          </p:cNvSpPr>
          <p:nvPr>
            <p:ph type="body" sz="quarter" idx="33" hasCustomPrompt="1"/>
          </p:nvPr>
        </p:nvSpPr>
        <p:spPr>
          <a:xfrm>
            <a:off x="4793628" y="4872561"/>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9" name="Text Placeholder 17">
            <a:extLst>
              <a:ext uri="{FF2B5EF4-FFF2-40B4-BE49-F238E27FC236}">
                <a16:creationId xmlns:a16="http://schemas.microsoft.com/office/drawing/2014/main" id="{6F08FB05-53FB-4C19-A35C-592C4DFDFF46}"/>
              </a:ext>
            </a:extLst>
          </p:cNvPr>
          <p:cNvSpPr>
            <a:spLocks noGrp="1"/>
          </p:cNvSpPr>
          <p:nvPr>
            <p:ph type="body" sz="quarter" idx="34" hasCustomPrompt="1"/>
          </p:nvPr>
        </p:nvSpPr>
        <p:spPr>
          <a:xfrm>
            <a:off x="4793628" y="5347709"/>
            <a:ext cx="2357652" cy="475147"/>
          </a:xfrm>
          <a:prstGeom prst="rect">
            <a:avLst/>
          </a:prstGeom>
        </p:spPr>
        <p:txBody>
          <a:bodyPr/>
          <a:lstStyle>
            <a:lvl1pPr marL="0" indent="0" algn="ctr">
              <a:lnSpc>
                <a:spcPct val="100000"/>
              </a:lnSpc>
              <a:spcBef>
                <a:spcPts val="0"/>
              </a:spcBef>
              <a:buNone/>
              <a:defRPr sz="1200" b="0" i="0" cap="none" spc="200" baseline="0"/>
            </a:lvl1pPr>
          </a:lstStyle>
          <a:p>
            <a:pPr lvl="0"/>
            <a:r>
              <a:rPr lang="en-US" dirty="0"/>
              <a:t>Click to title</a:t>
            </a:r>
          </a:p>
        </p:txBody>
      </p:sp>
      <p:sp>
        <p:nvSpPr>
          <p:cNvPr id="60" name="Picture Placeholder 9">
            <a:extLst>
              <a:ext uri="{FF2B5EF4-FFF2-40B4-BE49-F238E27FC236}">
                <a16:creationId xmlns:a16="http://schemas.microsoft.com/office/drawing/2014/main" id="{9589D7D2-07DF-415C-A139-E911869A1BCC}"/>
              </a:ext>
            </a:extLst>
          </p:cNvPr>
          <p:cNvSpPr>
            <a:spLocks noGrp="1"/>
          </p:cNvSpPr>
          <p:nvPr>
            <p:ph type="pic" sz="quarter" idx="35" hasCustomPrompt="1"/>
          </p:nvPr>
        </p:nvSpPr>
        <p:spPr>
          <a:xfrm>
            <a:off x="7431774" y="3250138"/>
            <a:ext cx="2357652" cy="1622425"/>
          </a:xfrm>
          <a:prstGeom prst="rect">
            <a:avLst/>
          </a:prstGeom>
        </p:spPr>
        <p:txBody>
          <a:bodyPr/>
          <a:lstStyle>
            <a:lvl1pPr marL="0" indent="0" algn="ctr">
              <a:buNone/>
              <a:defRPr/>
            </a:lvl1pPr>
          </a:lstStyle>
          <a:p>
            <a:r>
              <a:rPr lang="en-US" dirty="0"/>
              <a:t>Click to add photo</a:t>
            </a:r>
          </a:p>
        </p:txBody>
      </p:sp>
      <p:sp>
        <p:nvSpPr>
          <p:cNvPr id="61" name="Text Placeholder 17">
            <a:extLst>
              <a:ext uri="{FF2B5EF4-FFF2-40B4-BE49-F238E27FC236}">
                <a16:creationId xmlns:a16="http://schemas.microsoft.com/office/drawing/2014/main" id="{E622F2E3-2C07-4ABC-A803-40361BBB7386}"/>
              </a:ext>
            </a:extLst>
          </p:cNvPr>
          <p:cNvSpPr>
            <a:spLocks noGrp="1"/>
          </p:cNvSpPr>
          <p:nvPr>
            <p:ph type="body" sz="quarter" idx="36" hasCustomPrompt="1"/>
          </p:nvPr>
        </p:nvSpPr>
        <p:spPr>
          <a:xfrm>
            <a:off x="7431772" y="4872561"/>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62" name="Text Placeholder 17">
            <a:extLst>
              <a:ext uri="{FF2B5EF4-FFF2-40B4-BE49-F238E27FC236}">
                <a16:creationId xmlns:a16="http://schemas.microsoft.com/office/drawing/2014/main" id="{B505FD93-2404-46B6-9EE0-9CABFC5233ED}"/>
              </a:ext>
            </a:extLst>
          </p:cNvPr>
          <p:cNvSpPr>
            <a:spLocks noGrp="1"/>
          </p:cNvSpPr>
          <p:nvPr>
            <p:ph type="body" sz="quarter" idx="37" hasCustomPrompt="1"/>
          </p:nvPr>
        </p:nvSpPr>
        <p:spPr>
          <a:xfrm>
            <a:off x="7431772" y="5347709"/>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 name="Date Placeholder 4">
            <a:extLst>
              <a:ext uri="{FF2B5EF4-FFF2-40B4-BE49-F238E27FC236}">
                <a16:creationId xmlns:a16="http://schemas.microsoft.com/office/drawing/2014/main" id="{5B91FF20-37AD-4448-896C-C37172D16263}"/>
              </a:ext>
            </a:extLst>
          </p:cNvPr>
          <p:cNvSpPr>
            <a:spLocks noGrp="1"/>
          </p:cNvSpPr>
          <p:nvPr>
            <p:ph type="dt" sz="half" idx="10"/>
          </p:nvPr>
        </p:nvSpPr>
        <p:spPr/>
        <p:txBody>
          <a:bodyPr/>
          <a:lstStyle/>
          <a:p>
            <a:fld id="{78350C74-F73C-4B14-8E4B-9B3562B9C02A}" type="datetime1">
              <a:rPr lang="en-US" smtClean="0"/>
              <a:t>6/14/2024</a:t>
            </a:fld>
            <a:endParaRPr lang="en-US" dirty="0"/>
          </a:p>
        </p:txBody>
      </p:sp>
      <p:sp>
        <p:nvSpPr>
          <p:cNvPr id="6" name="Footer Placeholder 5">
            <a:extLst>
              <a:ext uri="{FF2B5EF4-FFF2-40B4-BE49-F238E27FC236}">
                <a16:creationId xmlns:a16="http://schemas.microsoft.com/office/drawing/2014/main" id="{376AF771-F500-4564-96BB-2AC1F13F9D3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54F218-0E34-408C-AB25-76184E9ACC54}"/>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780753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_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0116A5-69B8-43BF-B141-AC2A4B6CEB97}"/>
              </a:ext>
            </a:extLst>
          </p:cNvPr>
          <p:cNvSpPr>
            <a:spLocks noGrp="1"/>
          </p:cNvSpPr>
          <p:nvPr>
            <p:ph type="title" hasCustomPrompt="1"/>
          </p:nvPr>
        </p:nvSpPr>
        <p:spPr>
          <a:xfrm>
            <a:off x="336217" y="1207697"/>
            <a:ext cx="2970156" cy="1622912"/>
          </a:xfrm>
          <a:prstGeom prst="rect">
            <a:avLst/>
          </a:prstGeom>
        </p:spPr>
        <p:txBody>
          <a:bodyPr anchor="b"/>
          <a:lstStyle>
            <a:lvl1pPr algn="ctr">
              <a:defRPr sz="3200" cap="all" spc="200" baseline="0">
                <a:solidFill>
                  <a:schemeClr val="accent4"/>
                </a:solidFill>
              </a:defRPr>
            </a:lvl1pPr>
          </a:lstStyle>
          <a:p>
            <a:r>
              <a:rPr lang="en-US" dirty="0"/>
              <a:t>Click to add title</a:t>
            </a:r>
          </a:p>
        </p:txBody>
      </p:sp>
      <p:sp>
        <p:nvSpPr>
          <p:cNvPr id="10" name="Picture Placeholder 9">
            <a:extLst>
              <a:ext uri="{FF2B5EF4-FFF2-40B4-BE49-F238E27FC236}">
                <a16:creationId xmlns:a16="http://schemas.microsoft.com/office/drawing/2014/main" id="{6D283EBF-8FBA-4A7A-9DCE-23E0BF7F6AAC}"/>
              </a:ext>
            </a:extLst>
          </p:cNvPr>
          <p:cNvSpPr>
            <a:spLocks noGrp="1"/>
          </p:cNvSpPr>
          <p:nvPr>
            <p:ph type="pic" sz="quarter" idx="15" hasCustomPrompt="1"/>
          </p:nvPr>
        </p:nvSpPr>
        <p:spPr>
          <a:xfrm>
            <a:off x="3780553" y="1153717"/>
            <a:ext cx="1412050" cy="1147276"/>
          </a:xfrm>
          <a:prstGeom prst="rect">
            <a:avLst/>
          </a:prstGeom>
        </p:spPr>
        <p:txBody>
          <a:bodyPr/>
          <a:lstStyle>
            <a:lvl1pPr marL="0" indent="0" algn="ctr">
              <a:buNone/>
              <a:defRPr/>
            </a:lvl1pPr>
          </a:lstStyle>
          <a:p>
            <a:r>
              <a:rPr lang="en-US" dirty="0"/>
              <a:t>Click to add photo</a:t>
            </a:r>
          </a:p>
        </p:txBody>
      </p:sp>
      <p:sp>
        <p:nvSpPr>
          <p:cNvPr id="18" name="Text Placeholder 17">
            <a:extLst>
              <a:ext uri="{FF2B5EF4-FFF2-40B4-BE49-F238E27FC236}">
                <a16:creationId xmlns:a16="http://schemas.microsoft.com/office/drawing/2014/main" id="{48D76D02-A6E3-446F-B85B-CAD9ED06415D}"/>
              </a:ext>
            </a:extLst>
          </p:cNvPr>
          <p:cNvSpPr>
            <a:spLocks noGrp="1"/>
          </p:cNvSpPr>
          <p:nvPr>
            <p:ph type="body" sz="quarter" idx="21" hasCustomPrompt="1"/>
          </p:nvPr>
        </p:nvSpPr>
        <p:spPr>
          <a:xfrm>
            <a:off x="3451733"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9" name="Text Placeholder 17">
            <a:extLst>
              <a:ext uri="{FF2B5EF4-FFF2-40B4-BE49-F238E27FC236}">
                <a16:creationId xmlns:a16="http://schemas.microsoft.com/office/drawing/2014/main" id="{90954B1A-CAD7-4645-A1B3-1A5EFD54C975}"/>
              </a:ext>
            </a:extLst>
          </p:cNvPr>
          <p:cNvSpPr>
            <a:spLocks noGrp="1"/>
          </p:cNvSpPr>
          <p:nvPr>
            <p:ph type="body" sz="quarter" idx="22" hasCustomPrompt="1"/>
          </p:nvPr>
        </p:nvSpPr>
        <p:spPr>
          <a:xfrm>
            <a:off x="3451733"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28" name="Picture Placeholder 9">
            <a:extLst>
              <a:ext uri="{FF2B5EF4-FFF2-40B4-BE49-F238E27FC236}">
                <a16:creationId xmlns:a16="http://schemas.microsoft.com/office/drawing/2014/main" id="{D517EAC0-89E0-4247-B048-92F65C868A7E}"/>
              </a:ext>
            </a:extLst>
          </p:cNvPr>
          <p:cNvSpPr>
            <a:spLocks noGrp="1"/>
          </p:cNvSpPr>
          <p:nvPr>
            <p:ph type="pic" sz="quarter" idx="38" hasCustomPrompt="1"/>
          </p:nvPr>
        </p:nvSpPr>
        <p:spPr>
          <a:xfrm>
            <a:off x="5891925" y="1153717"/>
            <a:ext cx="1412050" cy="1147276"/>
          </a:xfrm>
          <a:prstGeom prst="rect">
            <a:avLst/>
          </a:prstGeom>
        </p:spPr>
        <p:txBody>
          <a:bodyPr/>
          <a:lstStyle>
            <a:lvl1pPr marL="0" indent="0" algn="ctr">
              <a:buNone/>
              <a:defRPr/>
            </a:lvl1pPr>
          </a:lstStyle>
          <a:p>
            <a:r>
              <a:rPr lang="en-US" dirty="0"/>
              <a:t>Click to add photo</a:t>
            </a:r>
          </a:p>
        </p:txBody>
      </p:sp>
      <p:sp>
        <p:nvSpPr>
          <p:cNvPr id="11" name="Text Placeholder 17">
            <a:extLst>
              <a:ext uri="{FF2B5EF4-FFF2-40B4-BE49-F238E27FC236}">
                <a16:creationId xmlns:a16="http://schemas.microsoft.com/office/drawing/2014/main" id="{7F5710E0-5399-4C8A-9D92-390195CB6F27}"/>
              </a:ext>
            </a:extLst>
          </p:cNvPr>
          <p:cNvSpPr>
            <a:spLocks noGrp="1"/>
          </p:cNvSpPr>
          <p:nvPr>
            <p:ph type="body" sz="quarter" idx="24" hasCustomPrompt="1"/>
          </p:nvPr>
        </p:nvSpPr>
        <p:spPr>
          <a:xfrm>
            <a:off x="5563105"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2" name="Text Placeholder 17">
            <a:extLst>
              <a:ext uri="{FF2B5EF4-FFF2-40B4-BE49-F238E27FC236}">
                <a16:creationId xmlns:a16="http://schemas.microsoft.com/office/drawing/2014/main" id="{019883F1-27DD-46A1-AD71-3AE14256007E}"/>
              </a:ext>
            </a:extLst>
          </p:cNvPr>
          <p:cNvSpPr>
            <a:spLocks noGrp="1"/>
          </p:cNvSpPr>
          <p:nvPr>
            <p:ph type="body" sz="quarter" idx="25" hasCustomPrompt="1"/>
          </p:nvPr>
        </p:nvSpPr>
        <p:spPr>
          <a:xfrm>
            <a:off x="5563105"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29" name="Picture Placeholder 9">
            <a:extLst>
              <a:ext uri="{FF2B5EF4-FFF2-40B4-BE49-F238E27FC236}">
                <a16:creationId xmlns:a16="http://schemas.microsoft.com/office/drawing/2014/main" id="{7847BEB8-AC95-445E-AFB4-34B7658BB992}"/>
              </a:ext>
            </a:extLst>
          </p:cNvPr>
          <p:cNvSpPr>
            <a:spLocks noGrp="1"/>
          </p:cNvSpPr>
          <p:nvPr>
            <p:ph type="pic" sz="quarter" idx="39" hasCustomPrompt="1"/>
          </p:nvPr>
        </p:nvSpPr>
        <p:spPr>
          <a:xfrm>
            <a:off x="8003297" y="1153717"/>
            <a:ext cx="1412049" cy="1147276"/>
          </a:xfrm>
          <a:prstGeom prst="rect">
            <a:avLst/>
          </a:prstGeom>
        </p:spPr>
        <p:txBody>
          <a:bodyPr/>
          <a:lstStyle>
            <a:lvl1pPr marL="0" indent="0" algn="ctr">
              <a:buNone/>
              <a:defRPr/>
            </a:lvl1pPr>
          </a:lstStyle>
          <a:p>
            <a:r>
              <a:rPr lang="en-US" dirty="0"/>
              <a:t>Click to add photo</a:t>
            </a:r>
          </a:p>
        </p:txBody>
      </p:sp>
      <p:sp>
        <p:nvSpPr>
          <p:cNvPr id="14" name="Text Placeholder 17">
            <a:extLst>
              <a:ext uri="{FF2B5EF4-FFF2-40B4-BE49-F238E27FC236}">
                <a16:creationId xmlns:a16="http://schemas.microsoft.com/office/drawing/2014/main" id="{82B5CAB5-1932-4DC0-BBBD-8ABA7C5D5DED}"/>
              </a:ext>
            </a:extLst>
          </p:cNvPr>
          <p:cNvSpPr>
            <a:spLocks noGrp="1"/>
          </p:cNvSpPr>
          <p:nvPr>
            <p:ph type="body" sz="quarter" idx="27" hasCustomPrompt="1"/>
          </p:nvPr>
        </p:nvSpPr>
        <p:spPr>
          <a:xfrm>
            <a:off x="7674476"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5" name="Text Placeholder 17">
            <a:extLst>
              <a:ext uri="{FF2B5EF4-FFF2-40B4-BE49-F238E27FC236}">
                <a16:creationId xmlns:a16="http://schemas.microsoft.com/office/drawing/2014/main" id="{E248F87C-2911-41CB-A4BD-6ECD4E13B8C6}"/>
              </a:ext>
            </a:extLst>
          </p:cNvPr>
          <p:cNvSpPr>
            <a:spLocks noGrp="1"/>
          </p:cNvSpPr>
          <p:nvPr>
            <p:ph type="body" sz="quarter" idx="28" hasCustomPrompt="1"/>
          </p:nvPr>
        </p:nvSpPr>
        <p:spPr>
          <a:xfrm>
            <a:off x="7674476"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7" name="Picture Placeholder 9">
            <a:extLst>
              <a:ext uri="{FF2B5EF4-FFF2-40B4-BE49-F238E27FC236}">
                <a16:creationId xmlns:a16="http://schemas.microsoft.com/office/drawing/2014/main" id="{7B6B3681-1E21-44DA-AADA-F5E638A87423}"/>
              </a:ext>
            </a:extLst>
          </p:cNvPr>
          <p:cNvSpPr>
            <a:spLocks noGrp="1"/>
          </p:cNvSpPr>
          <p:nvPr>
            <p:ph type="pic" sz="quarter" idx="47" hasCustomPrompt="1"/>
          </p:nvPr>
        </p:nvSpPr>
        <p:spPr>
          <a:xfrm>
            <a:off x="10114667" y="1153717"/>
            <a:ext cx="1412049" cy="1147276"/>
          </a:xfrm>
          <a:prstGeom prst="rect">
            <a:avLst/>
          </a:prstGeom>
        </p:spPr>
        <p:txBody>
          <a:bodyPr/>
          <a:lstStyle>
            <a:lvl1pPr marL="0" indent="0" algn="ctr">
              <a:buNone/>
              <a:defRPr/>
            </a:lvl1pPr>
          </a:lstStyle>
          <a:p>
            <a:r>
              <a:rPr lang="en-US" dirty="0"/>
              <a:t>Click to add photo</a:t>
            </a:r>
          </a:p>
        </p:txBody>
      </p:sp>
      <p:sp>
        <p:nvSpPr>
          <p:cNvPr id="33" name="Text Placeholder 17">
            <a:extLst>
              <a:ext uri="{FF2B5EF4-FFF2-40B4-BE49-F238E27FC236}">
                <a16:creationId xmlns:a16="http://schemas.microsoft.com/office/drawing/2014/main" id="{2D88AD4B-15C6-42C2-B9A5-BD645DA67D7E}"/>
              </a:ext>
            </a:extLst>
          </p:cNvPr>
          <p:cNvSpPr>
            <a:spLocks noGrp="1"/>
          </p:cNvSpPr>
          <p:nvPr>
            <p:ph type="body" sz="quarter" idx="43" hasCustomPrompt="1"/>
          </p:nvPr>
        </p:nvSpPr>
        <p:spPr>
          <a:xfrm>
            <a:off x="9785846"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34" name="Text Placeholder 17">
            <a:extLst>
              <a:ext uri="{FF2B5EF4-FFF2-40B4-BE49-F238E27FC236}">
                <a16:creationId xmlns:a16="http://schemas.microsoft.com/office/drawing/2014/main" id="{D79E337C-DD94-4BC6-9F28-69AC04CD2B3E}"/>
              </a:ext>
            </a:extLst>
          </p:cNvPr>
          <p:cNvSpPr>
            <a:spLocks noGrp="1"/>
          </p:cNvSpPr>
          <p:nvPr>
            <p:ph type="body" sz="quarter" idx="44" hasCustomPrompt="1"/>
          </p:nvPr>
        </p:nvSpPr>
        <p:spPr>
          <a:xfrm>
            <a:off x="9785846"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0" name="Picture Placeholder 9">
            <a:extLst>
              <a:ext uri="{FF2B5EF4-FFF2-40B4-BE49-F238E27FC236}">
                <a16:creationId xmlns:a16="http://schemas.microsoft.com/office/drawing/2014/main" id="{B50A84FF-F66B-4AB8-837C-E3025F19E9C0}"/>
              </a:ext>
            </a:extLst>
          </p:cNvPr>
          <p:cNvSpPr>
            <a:spLocks noGrp="1"/>
          </p:cNvSpPr>
          <p:nvPr>
            <p:ph type="pic" sz="quarter" idx="40" hasCustomPrompt="1"/>
          </p:nvPr>
        </p:nvSpPr>
        <p:spPr>
          <a:xfrm>
            <a:off x="3780553" y="3614936"/>
            <a:ext cx="1412050" cy="1147276"/>
          </a:xfrm>
          <a:prstGeom prst="rect">
            <a:avLst/>
          </a:prstGeom>
        </p:spPr>
        <p:txBody>
          <a:bodyPr/>
          <a:lstStyle>
            <a:lvl1pPr marL="0" indent="0" algn="ctr">
              <a:buNone/>
              <a:defRPr/>
            </a:lvl1pPr>
          </a:lstStyle>
          <a:p>
            <a:r>
              <a:rPr lang="en-US" dirty="0"/>
              <a:t>Click to add photo</a:t>
            </a:r>
          </a:p>
        </p:txBody>
      </p:sp>
      <p:sp>
        <p:nvSpPr>
          <p:cNvPr id="17" name="Text Placeholder 17">
            <a:extLst>
              <a:ext uri="{FF2B5EF4-FFF2-40B4-BE49-F238E27FC236}">
                <a16:creationId xmlns:a16="http://schemas.microsoft.com/office/drawing/2014/main" id="{540D9937-87C5-40B3-86E6-F1CBFCA40CA0}"/>
              </a:ext>
            </a:extLst>
          </p:cNvPr>
          <p:cNvSpPr>
            <a:spLocks noGrp="1"/>
          </p:cNvSpPr>
          <p:nvPr>
            <p:ph type="body" sz="quarter" idx="30" hasCustomPrompt="1"/>
          </p:nvPr>
        </p:nvSpPr>
        <p:spPr>
          <a:xfrm>
            <a:off x="3451733" y="4767397"/>
            <a:ext cx="2069691" cy="476403"/>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0" name="Text Placeholder 17">
            <a:extLst>
              <a:ext uri="{FF2B5EF4-FFF2-40B4-BE49-F238E27FC236}">
                <a16:creationId xmlns:a16="http://schemas.microsoft.com/office/drawing/2014/main" id="{C81570DE-3568-4F16-9DF8-269B29DDE60E}"/>
              </a:ext>
            </a:extLst>
          </p:cNvPr>
          <p:cNvSpPr>
            <a:spLocks noGrp="1"/>
          </p:cNvSpPr>
          <p:nvPr>
            <p:ph type="body" sz="quarter" idx="31" hasCustomPrompt="1"/>
          </p:nvPr>
        </p:nvSpPr>
        <p:spPr>
          <a:xfrm>
            <a:off x="3451733" y="5242840"/>
            <a:ext cx="2069691" cy="697196"/>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1" name="Picture Placeholder 9">
            <a:extLst>
              <a:ext uri="{FF2B5EF4-FFF2-40B4-BE49-F238E27FC236}">
                <a16:creationId xmlns:a16="http://schemas.microsoft.com/office/drawing/2014/main" id="{41C26642-ECFF-4F11-B242-BBBA5D672DA0}"/>
              </a:ext>
            </a:extLst>
          </p:cNvPr>
          <p:cNvSpPr>
            <a:spLocks noGrp="1"/>
          </p:cNvSpPr>
          <p:nvPr>
            <p:ph type="pic" sz="quarter" idx="41" hasCustomPrompt="1"/>
          </p:nvPr>
        </p:nvSpPr>
        <p:spPr>
          <a:xfrm>
            <a:off x="5891925" y="3614936"/>
            <a:ext cx="1412050" cy="1147276"/>
          </a:xfrm>
          <a:prstGeom prst="rect">
            <a:avLst/>
          </a:prstGeom>
        </p:spPr>
        <p:txBody>
          <a:bodyPr/>
          <a:lstStyle>
            <a:lvl1pPr marL="0" indent="0" algn="ctr">
              <a:buNone/>
              <a:defRPr/>
            </a:lvl1pPr>
          </a:lstStyle>
          <a:p>
            <a:r>
              <a:rPr lang="en-US" dirty="0"/>
              <a:t>Click to add photo</a:t>
            </a:r>
          </a:p>
        </p:txBody>
      </p:sp>
      <p:sp>
        <p:nvSpPr>
          <p:cNvPr id="22" name="Text Placeholder 17">
            <a:extLst>
              <a:ext uri="{FF2B5EF4-FFF2-40B4-BE49-F238E27FC236}">
                <a16:creationId xmlns:a16="http://schemas.microsoft.com/office/drawing/2014/main" id="{5E4E35F3-EC7A-489D-985F-0CA9F0402B0D}"/>
              </a:ext>
            </a:extLst>
          </p:cNvPr>
          <p:cNvSpPr>
            <a:spLocks noGrp="1"/>
          </p:cNvSpPr>
          <p:nvPr>
            <p:ph type="body" sz="quarter" idx="33" hasCustomPrompt="1"/>
          </p:nvPr>
        </p:nvSpPr>
        <p:spPr>
          <a:xfrm>
            <a:off x="5563105" y="4768651"/>
            <a:ext cx="2069691"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3" name="Text Placeholder 17">
            <a:extLst>
              <a:ext uri="{FF2B5EF4-FFF2-40B4-BE49-F238E27FC236}">
                <a16:creationId xmlns:a16="http://schemas.microsoft.com/office/drawing/2014/main" id="{55AFBE6C-8E28-48EC-8798-5E463B8E47ED}"/>
              </a:ext>
            </a:extLst>
          </p:cNvPr>
          <p:cNvSpPr>
            <a:spLocks noGrp="1"/>
          </p:cNvSpPr>
          <p:nvPr>
            <p:ph type="body" sz="quarter" idx="34" hasCustomPrompt="1"/>
          </p:nvPr>
        </p:nvSpPr>
        <p:spPr>
          <a:xfrm>
            <a:off x="5563105" y="5243800"/>
            <a:ext cx="2069691"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2" name="Picture Placeholder 9">
            <a:extLst>
              <a:ext uri="{FF2B5EF4-FFF2-40B4-BE49-F238E27FC236}">
                <a16:creationId xmlns:a16="http://schemas.microsoft.com/office/drawing/2014/main" id="{BCC40003-8966-4A03-9C79-EB95966FFE0C}"/>
              </a:ext>
            </a:extLst>
          </p:cNvPr>
          <p:cNvSpPr>
            <a:spLocks noGrp="1"/>
          </p:cNvSpPr>
          <p:nvPr>
            <p:ph type="pic" sz="quarter" idx="42" hasCustomPrompt="1"/>
          </p:nvPr>
        </p:nvSpPr>
        <p:spPr>
          <a:xfrm>
            <a:off x="8003297" y="3614936"/>
            <a:ext cx="1412049" cy="1147276"/>
          </a:xfrm>
          <a:prstGeom prst="rect">
            <a:avLst/>
          </a:prstGeom>
        </p:spPr>
        <p:txBody>
          <a:bodyPr/>
          <a:lstStyle>
            <a:lvl1pPr marL="0" indent="0" algn="ctr">
              <a:buNone/>
              <a:defRPr/>
            </a:lvl1pPr>
          </a:lstStyle>
          <a:p>
            <a:r>
              <a:rPr lang="en-US" dirty="0"/>
              <a:t>Click to add photo</a:t>
            </a:r>
          </a:p>
        </p:txBody>
      </p:sp>
      <p:sp>
        <p:nvSpPr>
          <p:cNvPr id="25" name="Text Placeholder 17">
            <a:extLst>
              <a:ext uri="{FF2B5EF4-FFF2-40B4-BE49-F238E27FC236}">
                <a16:creationId xmlns:a16="http://schemas.microsoft.com/office/drawing/2014/main" id="{023FE51B-CC62-42E7-BCF7-123DB0B9244A}"/>
              </a:ext>
            </a:extLst>
          </p:cNvPr>
          <p:cNvSpPr>
            <a:spLocks noGrp="1"/>
          </p:cNvSpPr>
          <p:nvPr>
            <p:ph type="body" sz="quarter" idx="36" hasCustomPrompt="1"/>
          </p:nvPr>
        </p:nvSpPr>
        <p:spPr>
          <a:xfrm>
            <a:off x="7674476" y="4768651"/>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6" name="Text Placeholder 17">
            <a:extLst>
              <a:ext uri="{FF2B5EF4-FFF2-40B4-BE49-F238E27FC236}">
                <a16:creationId xmlns:a16="http://schemas.microsoft.com/office/drawing/2014/main" id="{3CA6C07A-2E37-4897-AF99-5152B241E380}"/>
              </a:ext>
            </a:extLst>
          </p:cNvPr>
          <p:cNvSpPr>
            <a:spLocks noGrp="1"/>
          </p:cNvSpPr>
          <p:nvPr>
            <p:ph type="body" sz="quarter" idx="37" hasCustomPrompt="1"/>
          </p:nvPr>
        </p:nvSpPr>
        <p:spPr>
          <a:xfrm>
            <a:off x="7674476" y="5243800"/>
            <a:ext cx="2069690"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8" name="Picture Placeholder 9">
            <a:extLst>
              <a:ext uri="{FF2B5EF4-FFF2-40B4-BE49-F238E27FC236}">
                <a16:creationId xmlns:a16="http://schemas.microsoft.com/office/drawing/2014/main" id="{026B0125-C5D1-4397-BA37-9D1FCB7DA71E}"/>
              </a:ext>
            </a:extLst>
          </p:cNvPr>
          <p:cNvSpPr>
            <a:spLocks noGrp="1"/>
          </p:cNvSpPr>
          <p:nvPr>
            <p:ph type="pic" sz="quarter" idx="48" hasCustomPrompt="1"/>
          </p:nvPr>
        </p:nvSpPr>
        <p:spPr>
          <a:xfrm>
            <a:off x="10114667" y="3614936"/>
            <a:ext cx="1412049" cy="1147276"/>
          </a:xfrm>
          <a:prstGeom prst="rect">
            <a:avLst/>
          </a:prstGeom>
        </p:spPr>
        <p:txBody>
          <a:bodyPr/>
          <a:lstStyle>
            <a:lvl1pPr marL="0" indent="0" algn="ctr">
              <a:buNone/>
              <a:defRPr/>
            </a:lvl1pPr>
          </a:lstStyle>
          <a:p>
            <a:r>
              <a:rPr lang="en-US" dirty="0"/>
              <a:t>Click to add photo</a:t>
            </a:r>
          </a:p>
        </p:txBody>
      </p:sp>
      <p:sp>
        <p:nvSpPr>
          <p:cNvPr id="35" name="Text Placeholder 17">
            <a:extLst>
              <a:ext uri="{FF2B5EF4-FFF2-40B4-BE49-F238E27FC236}">
                <a16:creationId xmlns:a16="http://schemas.microsoft.com/office/drawing/2014/main" id="{A57BE95A-45E1-4F78-9162-0D9005657D71}"/>
              </a:ext>
            </a:extLst>
          </p:cNvPr>
          <p:cNvSpPr>
            <a:spLocks noGrp="1"/>
          </p:cNvSpPr>
          <p:nvPr>
            <p:ph type="body" sz="quarter" idx="45" hasCustomPrompt="1"/>
          </p:nvPr>
        </p:nvSpPr>
        <p:spPr>
          <a:xfrm>
            <a:off x="9785846" y="4768651"/>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36" name="Text Placeholder 17">
            <a:extLst>
              <a:ext uri="{FF2B5EF4-FFF2-40B4-BE49-F238E27FC236}">
                <a16:creationId xmlns:a16="http://schemas.microsoft.com/office/drawing/2014/main" id="{EF2F2B86-E2A2-406A-9EED-2FBD66017988}"/>
              </a:ext>
            </a:extLst>
          </p:cNvPr>
          <p:cNvSpPr>
            <a:spLocks noGrp="1"/>
          </p:cNvSpPr>
          <p:nvPr>
            <p:ph type="body" sz="quarter" idx="46" hasCustomPrompt="1"/>
          </p:nvPr>
        </p:nvSpPr>
        <p:spPr>
          <a:xfrm>
            <a:off x="9785846" y="5243800"/>
            <a:ext cx="2069690"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5" name="Date Placeholder 4">
            <a:extLst>
              <a:ext uri="{FF2B5EF4-FFF2-40B4-BE49-F238E27FC236}">
                <a16:creationId xmlns:a16="http://schemas.microsoft.com/office/drawing/2014/main" id="{5B91FF20-37AD-4448-896C-C37172D16263}"/>
              </a:ext>
            </a:extLst>
          </p:cNvPr>
          <p:cNvSpPr>
            <a:spLocks noGrp="1"/>
          </p:cNvSpPr>
          <p:nvPr>
            <p:ph type="dt" sz="half" idx="10"/>
          </p:nvPr>
        </p:nvSpPr>
        <p:spPr/>
        <p:txBody>
          <a:bodyPr/>
          <a:lstStyle/>
          <a:p>
            <a:fld id="{21A08994-502E-4980-A581-79622FBA2669}" type="datetime1">
              <a:rPr lang="en-US" smtClean="0"/>
              <a:t>6/14/2024</a:t>
            </a:fld>
            <a:endParaRPr lang="en-US" dirty="0"/>
          </a:p>
        </p:txBody>
      </p:sp>
      <p:sp>
        <p:nvSpPr>
          <p:cNvPr id="6" name="Footer Placeholder 5">
            <a:extLst>
              <a:ext uri="{FF2B5EF4-FFF2-40B4-BE49-F238E27FC236}">
                <a16:creationId xmlns:a16="http://schemas.microsoft.com/office/drawing/2014/main" id="{376AF771-F500-4564-96BB-2AC1F13F9D3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54F218-0E34-408C-AB25-76184E9ACC54}"/>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677729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duct Launch">
    <p:bg>
      <p:bgPr>
        <a:solidFill>
          <a:schemeClr val="bg1">
            <a:alpha val="3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101351-79F8-4AD7-A22B-E7AFB1C69970}"/>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E09A49BC-8099-40DE-8210-5A1CBAA423D4}"/>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13" name="Rectangle 12">
            <a:extLst>
              <a:ext uri="{FF2B5EF4-FFF2-40B4-BE49-F238E27FC236}">
                <a16:creationId xmlns:a16="http://schemas.microsoft.com/office/drawing/2014/main" id="{45B7BBE6-4278-4E33-9044-72A2E0C0E403}"/>
              </a:ext>
              <a:ext uri="{C183D7F6-B498-43B3-948B-1728B52AA6E4}">
                <adec:decorative xmlns:adec="http://schemas.microsoft.com/office/drawing/2017/decorative" val="1"/>
              </a:ext>
            </a:extLst>
          </p:cNvPr>
          <p:cNvSpPr/>
          <p:nvPr userDrawn="1"/>
        </p:nvSpPr>
        <p:spPr>
          <a:xfrm>
            <a:off x="608564" y="1585733"/>
            <a:ext cx="2065188" cy="3995918"/>
          </a:xfrm>
          <a:prstGeom prst="rect">
            <a:avLst/>
          </a:prstGeom>
          <a:solidFill>
            <a:srgbClr val="3E7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00E549E-0E7C-4599-B51C-97AA7E525CD2}"/>
              </a:ext>
              <a:ext uri="{C183D7F6-B498-43B3-948B-1728B52AA6E4}">
                <adec:decorative xmlns:adec="http://schemas.microsoft.com/office/drawing/2017/decorative" val="1"/>
              </a:ext>
            </a:extLst>
          </p:cNvPr>
          <p:cNvSpPr/>
          <p:nvPr userDrawn="1"/>
        </p:nvSpPr>
        <p:spPr>
          <a:xfrm>
            <a:off x="2832832" y="1585733"/>
            <a:ext cx="2065188" cy="3995918"/>
          </a:xfrm>
          <a:prstGeom prst="rect">
            <a:avLst/>
          </a:prstGeom>
          <a:solidFill>
            <a:srgbClr val="93A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F7C507F-AD4D-47B6-88C3-C1D0154FB7F2}"/>
              </a:ext>
              <a:ext uri="{C183D7F6-B498-43B3-948B-1728B52AA6E4}">
                <adec:decorative xmlns:adec="http://schemas.microsoft.com/office/drawing/2017/decorative" val="1"/>
              </a:ext>
            </a:extLst>
          </p:cNvPr>
          <p:cNvSpPr/>
          <p:nvPr userDrawn="1"/>
        </p:nvSpPr>
        <p:spPr>
          <a:xfrm>
            <a:off x="5063405" y="1585733"/>
            <a:ext cx="2065188" cy="3995918"/>
          </a:xfrm>
          <a:prstGeom prst="rect">
            <a:avLst/>
          </a:prstGeom>
          <a:solidFill>
            <a:srgbClr val="627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A0266B1-BBD1-44C0-8D4C-4E651D320B77}"/>
              </a:ext>
              <a:ext uri="{C183D7F6-B498-43B3-948B-1728B52AA6E4}">
                <adec:decorative xmlns:adec="http://schemas.microsoft.com/office/drawing/2017/decorative" val="1"/>
              </a:ext>
            </a:extLst>
          </p:cNvPr>
          <p:cNvSpPr/>
          <p:nvPr userDrawn="1"/>
        </p:nvSpPr>
        <p:spPr>
          <a:xfrm>
            <a:off x="7293980" y="1585733"/>
            <a:ext cx="2065188" cy="3995918"/>
          </a:xfrm>
          <a:prstGeom prst="rect">
            <a:avLst/>
          </a:prstGeom>
          <a:solidFill>
            <a:srgbClr val="BDA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71BB1CE-E3FA-4E7F-A54B-3FB675098A2A}"/>
              </a:ext>
              <a:ext uri="{C183D7F6-B498-43B3-948B-1728B52AA6E4}">
                <adec:decorative xmlns:adec="http://schemas.microsoft.com/office/drawing/2017/decorative" val="1"/>
              </a:ext>
            </a:extLst>
          </p:cNvPr>
          <p:cNvSpPr/>
          <p:nvPr userDrawn="1"/>
        </p:nvSpPr>
        <p:spPr>
          <a:xfrm>
            <a:off x="9511052" y="1585733"/>
            <a:ext cx="2065188" cy="3995918"/>
          </a:xfrm>
          <a:prstGeom prst="rect">
            <a:avLst/>
          </a:prstGeom>
          <a:solidFill>
            <a:srgbClr val="6851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22">
            <a:extLst>
              <a:ext uri="{FF2B5EF4-FFF2-40B4-BE49-F238E27FC236}">
                <a16:creationId xmlns:a16="http://schemas.microsoft.com/office/drawing/2014/main" id="{15D11F63-A3DB-4EB1-9148-6E8C6678D14A}"/>
              </a:ext>
            </a:extLst>
          </p:cNvPr>
          <p:cNvSpPr>
            <a:spLocks noGrp="1"/>
          </p:cNvSpPr>
          <p:nvPr>
            <p:ph type="body" sz="quarter" idx="15" hasCustomPrompt="1"/>
          </p:nvPr>
        </p:nvSpPr>
        <p:spPr>
          <a:xfrm>
            <a:off x="727843" y="2434147"/>
            <a:ext cx="1826631" cy="776287"/>
          </a:xfrm>
          <a:prstGeom prst="rect">
            <a:avLst/>
          </a:prstGeom>
        </p:spPr>
        <p:txBody>
          <a:bodyPr anchor="b"/>
          <a:lstStyle>
            <a:lvl1pPr marL="0" indent="0">
              <a:buNone/>
              <a:defRPr sz="2000" cap="all" normalizeH="0" baseline="0">
                <a:solidFill>
                  <a:schemeClr val="bg1"/>
                </a:solidFill>
              </a:defRPr>
            </a:lvl1pPr>
          </a:lstStyle>
          <a:p>
            <a:pPr lvl="0"/>
            <a:r>
              <a:rPr lang="en-US" dirty="0"/>
              <a:t>Add text</a:t>
            </a:r>
          </a:p>
        </p:txBody>
      </p:sp>
      <p:sp>
        <p:nvSpPr>
          <p:cNvPr id="29" name="Text Placeholder 22">
            <a:extLst>
              <a:ext uri="{FF2B5EF4-FFF2-40B4-BE49-F238E27FC236}">
                <a16:creationId xmlns:a16="http://schemas.microsoft.com/office/drawing/2014/main" id="{96E63495-7407-4360-95F6-82D0C68813B0}"/>
              </a:ext>
            </a:extLst>
          </p:cNvPr>
          <p:cNvSpPr>
            <a:spLocks noGrp="1"/>
          </p:cNvSpPr>
          <p:nvPr>
            <p:ph type="body" sz="quarter" idx="20" hasCustomPrompt="1"/>
          </p:nvPr>
        </p:nvSpPr>
        <p:spPr>
          <a:xfrm>
            <a:off x="727843"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2" name="Text Placeholder 22">
            <a:extLst>
              <a:ext uri="{FF2B5EF4-FFF2-40B4-BE49-F238E27FC236}">
                <a16:creationId xmlns:a16="http://schemas.microsoft.com/office/drawing/2014/main" id="{3A879552-0B9C-48EC-8D07-A24DB252D634}"/>
              </a:ext>
            </a:extLst>
          </p:cNvPr>
          <p:cNvSpPr>
            <a:spLocks noGrp="1"/>
          </p:cNvSpPr>
          <p:nvPr>
            <p:ph type="body" sz="quarter" idx="21" hasCustomPrompt="1"/>
          </p:nvPr>
        </p:nvSpPr>
        <p:spPr>
          <a:xfrm>
            <a:off x="2952111" y="2443870"/>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3" name="Text Placeholder 22">
            <a:extLst>
              <a:ext uri="{FF2B5EF4-FFF2-40B4-BE49-F238E27FC236}">
                <a16:creationId xmlns:a16="http://schemas.microsoft.com/office/drawing/2014/main" id="{8337BD60-5C54-4FEC-A9D6-5C29EB94799F}"/>
              </a:ext>
            </a:extLst>
          </p:cNvPr>
          <p:cNvSpPr>
            <a:spLocks noGrp="1"/>
          </p:cNvSpPr>
          <p:nvPr>
            <p:ph type="body" sz="quarter" idx="22" hasCustomPrompt="1"/>
          </p:nvPr>
        </p:nvSpPr>
        <p:spPr>
          <a:xfrm>
            <a:off x="2952111" y="3276772"/>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4" name="Text Placeholder 22">
            <a:extLst>
              <a:ext uri="{FF2B5EF4-FFF2-40B4-BE49-F238E27FC236}">
                <a16:creationId xmlns:a16="http://schemas.microsoft.com/office/drawing/2014/main" id="{25F7073D-87C3-473A-9A04-748C3F682652}"/>
              </a:ext>
            </a:extLst>
          </p:cNvPr>
          <p:cNvSpPr>
            <a:spLocks noGrp="1"/>
          </p:cNvSpPr>
          <p:nvPr>
            <p:ph type="body" sz="quarter" idx="23" hasCustomPrompt="1"/>
          </p:nvPr>
        </p:nvSpPr>
        <p:spPr>
          <a:xfrm>
            <a:off x="5182684" y="2434147"/>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5" name="Text Placeholder 22">
            <a:extLst>
              <a:ext uri="{FF2B5EF4-FFF2-40B4-BE49-F238E27FC236}">
                <a16:creationId xmlns:a16="http://schemas.microsoft.com/office/drawing/2014/main" id="{5CB2BF3B-6E9D-4A28-A938-C9CC9E496484}"/>
              </a:ext>
            </a:extLst>
          </p:cNvPr>
          <p:cNvSpPr>
            <a:spLocks noGrp="1"/>
          </p:cNvSpPr>
          <p:nvPr>
            <p:ph type="body" sz="quarter" idx="24" hasCustomPrompt="1"/>
          </p:nvPr>
        </p:nvSpPr>
        <p:spPr>
          <a:xfrm>
            <a:off x="5182684"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6" name="Text Placeholder 22">
            <a:extLst>
              <a:ext uri="{FF2B5EF4-FFF2-40B4-BE49-F238E27FC236}">
                <a16:creationId xmlns:a16="http://schemas.microsoft.com/office/drawing/2014/main" id="{94E179CD-2F9C-44FA-813E-253ACC4A978E}"/>
              </a:ext>
            </a:extLst>
          </p:cNvPr>
          <p:cNvSpPr>
            <a:spLocks noGrp="1"/>
          </p:cNvSpPr>
          <p:nvPr>
            <p:ph type="body" sz="quarter" idx="25" hasCustomPrompt="1"/>
          </p:nvPr>
        </p:nvSpPr>
        <p:spPr>
          <a:xfrm>
            <a:off x="7413259" y="2443870"/>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7" name="Text Placeholder 22">
            <a:extLst>
              <a:ext uri="{FF2B5EF4-FFF2-40B4-BE49-F238E27FC236}">
                <a16:creationId xmlns:a16="http://schemas.microsoft.com/office/drawing/2014/main" id="{34D58360-D7DD-4F33-A29E-5F4835C2DC57}"/>
              </a:ext>
            </a:extLst>
          </p:cNvPr>
          <p:cNvSpPr>
            <a:spLocks noGrp="1"/>
          </p:cNvSpPr>
          <p:nvPr>
            <p:ph type="body" sz="quarter" idx="26" hasCustomPrompt="1"/>
          </p:nvPr>
        </p:nvSpPr>
        <p:spPr>
          <a:xfrm>
            <a:off x="7413259" y="3276772"/>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8" name="Text Placeholder 22">
            <a:extLst>
              <a:ext uri="{FF2B5EF4-FFF2-40B4-BE49-F238E27FC236}">
                <a16:creationId xmlns:a16="http://schemas.microsoft.com/office/drawing/2014/main" id="{AA5A81E7-83B9-4A30-9A57-98FFF2716065}"/>
              </a:ext>
            </a:extLst>
          </p:cNvPr>
          <p:cNvSpPr>
            <a:spLocks noGrp="1"/>
          </p:cNvSpPr>
          <p:nvPr>
            <p:ph type="body" sz="quarter" idx="27" hasCustomPrompt="1"/>
          </p:nvPr>
        </p:nvSpPr>
        <p:spPr>
          <a:xfrm>
            <a:off x="9630331" y="2434147"/>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9" name="Text Placeholder 22">
            <a:extLst>
              <a:ext uri="{FF2B5EF4-FFF2-40B4-BE49-F238E27FC236}">
                <a16:creationId xmlns:a16="http://schemas.microsoft.com/office/drawing/2014/main" id="{C45C6D3E-88B9-42D5-9A94-6D2B9CA3CDD0}"/>
              </a:ext>
            </a:extLst>
          </p:cNvPr>
          <p:cNvSpPr>
            <a:spLocks noGrp="1"/>
          </p:cNvSpPr>
          <p:nvPr>
            <p:ph type="body" sz="quarter" idx="28" hasCustomPrompt="1"/>
          </p:nvPr>
        </p:nvSpPr>
        <p:spPr>
          <a:xfrm>
            <a:off x="9630331"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5" name="Date Placeholder 4">
            <a:extLst>
              <a:ext uri="{FF2B5EF4-FFF2-40B4-BE49-F238E27FC236}">
                <a16:creationId xmlns:a16="http://schemas.microsoft.com/office/drawing/2014/main" id="{9843D60E-3024-42AA-9CF9-A44192AE74E9}"/>
              </a:ext>
            </a:extLst>
          </p:cNvPr>
          <p:cNvSpPr>
            <a:spLocks noGrp="1"/>
          </p:cNvSpPr>
          <p:nvPr>
            <p:ph type="dt" sz="half" idx="10"/>
          </p:nvPr>
        </p:nvSpPr>
        <p:spPr/>
        <p:txBody>
          <a:bodyPr/>
          <a:lstStyle/>
          <a:p>
            <a:fld id="{2DF1F41C-0E28-4A39-9D8C-FC212667502C}" type="datetime1">
              <a:rPr lang="en-US" smtClean="0"/>
              <a:t>6/14/2024</a:t>
            </a:fld>
            <a:endParaRPr lang="en-US" dirty="0"/>
          </a:p>
        </p:txBody>
      </p:sp>
      <p:sp>
        <p:nvSpPr>
          <p:cNvPr id="6" name="Footer Placeholder 5">
            <a:extLst>
              <a:ext uri="{FF2B5EF4-FFF2-40B4-BE49-F238E27FC236}">
                <a16:creationId xmlns:a16="http://schemas.microsoft.com/office/drawing/2014/main" id="{D182FBC6-68D1-4570-A549-C4A925FB854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4E1DC1F-6117-4AB4-9BF1-878D4F8200D2}"/>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374537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78B9A4D3-8D91-4865-B422-5F60885A730F}"/>
              </a:ext>
              <a:ext uri="{C183D7F6-B498-43B3-948B-1728B52AA6E4}">
                <adec:decorative xmlns:adec="http://schemas.microsoft.com/office/drawing/2017/decorative" val="1"/>
              </a:ext>
            </a:extLst>
          </p:cNvPr>
          <p:cNvCxnSpPr>
            <a:cxnSpLocks/>
          </p:cNvCxnSpPr>
          <p:nvPr userDrawn="1"/>
        </p:nvCxnSpPr>
        <p:spPr>
          <a:xfrm flipH="1">
            <a:off x="1592874" y="3684898"/>
            <a:ext cx="900625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0ECDAF5-DEB9-4A0C-9165-6ED23184A320}"/>
              </a:ext>
            </a:extLst>
          </p:cNvPr>
          <p:cNvSpPr>
            <a:spLocks noGrp="1"/>
          </p:cNvSpPr>
          <p:nvPr>
            <p:ph type="title" hasCustomPrompt="1"/>
          </p:nvPr>
        </p:nvSpPr>
        <p:spPr>
          <a:xfrm>
            <a:off x="838200" y="498928"/>
            <a:ext cx="10515600" cy="565435"/>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8" name="Rectangle 7">
            <a:extLst>
              <a:ext uri="{FF2B5EF4-FFF2-40B4-BE49-F238E27FC236}">
                <a16:creationId xmlns:a16="http://schemas.microsoft.com/office/drawing/2014/main" id="{65FEA1AD-EC70-422F-BADD-FCA14BF9D43F}"/>
              </a:ext>
              <a:ext uri="{C183D7F6-B498-43B3-948B-1728B52AA6E4}">
                <adec:decorative xmlns:adec="http://schemas.microsoft.com/office/drawing/2017/decorative" val="1"/>
              </a:ext>
            </a:extLst>
          </p:cNvPr>
          <p:cNvSpPr/>
          <p:nvPr userDrawn="1"/>
        </p:nvSpPr>
        <p:spPr>
          <a:xfrm>
            <a:off x="1428750" y="3520775"/>
            <a:ext cx="328246" cy="3282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C84996E-63EA-4C88-816A-3AE158BB57E0}"/>
              </a:ext>
              <a:ext uri="{C183D7F6-B498-43B3-948B-1728B52AA6E4}">
                <adec:decorative xmlns:adec="http://schemas.microsoft.com/office/drawing/2017/decorative" val="1"/>
              </a:ext>
            </a:extLst>
          </p:cNvPr>
          <p:cNvSpPr/>
          <p:nvPr userDrawn="1"/>
        </p:nvSpPr>
        <p:spPr>
          <a:xfrm>
            <a:off x="3680314" y="3520775"/>
            <a:ext cx="328246" cy="328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CA09893-F9A1-4FA2-A462-C1C443EC323F}"/>
              </a:ext>
              <a:ext uri="{C183D7F6-B498-43B3-948B-1728B52AA6E4}">
                <adec:decorative xmlns:adec="http://schemas.microsoft.com/office/drawing/2017/decorative" val="1"/>
              </a:ext>
            </a:extLst>
          </p:cNvPr>
          <p:cNvSpPr/>
          <p:nvPr userDrawn="1"/>
        </p:nvSpPr>
        <p:spPr>
          <a:xfrm>
            <a:off x="5931878" y="3520775"/>
            <a:ext cx="328246" cy="32824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29FBC17-744B-4367-90B4-20C9CDBD18E4}"/>
              </a:ext>
              <a:ext uri="{C183D7F6-B498-43B3-948B-1728B52AA6E4}">
                <adec:decorative xmlns:adec="http://schemas.microsoft.com/office/drawing/2017/decorative" val="1"/>
              </a:ext>
            </a:extLst>
          </p:cNvPr>
          <p:cNvSpPr/>
          <p:nvPr userDrawn="1"/>
        </p:nvSpPr>
        <p:spPr>
          <a:xfrm>
            <a:off x="8183442" y="3520775"/>
            <a:ext cx="328246" cy="3282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9FD6CCE-53EA-424C-A29B-35A77F78203D}"/>
              </a:ext>
              <a:ext uri="{C183D7F6-B498-43B3-948B-1728B52AA6E4}">
                <adec:decorative xmlns:adec="http://schemas.microsoft.com/office/drawing/2017/decorative" val="1"/>
              </a:ext>
            </a:extLst>
          </p:cNvPr>
          <p:cNvSpPr/>
          <p:nvPr userDrawn="1"/>
        </p:nvSpPr>
        <p:spPr>
          <a:xfrm>
            <a:off x="10435004" y="3520775"/>
            <a:ext cx="328246" cy="32824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A1ADC218-9303-4431-8BD2-4D5F9C19A2D3}"/>
              </a:ext>
              <a:ext uri="{C183D7F6-B498-43B3-948B-1728B52AA6E4}">
                <adec:decorative xmlns:adec="http://schemas.microsoft.com/office/drawing/2017/decorative" val="1"/>
              </a:ext>
            </a:extLst>
          </p:cNvPr>
          <p:cNvCxnSpPr>
            <a:cxnSpLocks/>
          </p:cNvCxnSpPr>
          <p:nvPr userDrawn="1"/>
        </p:nvCxnSpPr>
        <p:spPr>
          <a:xfrm>
            <a:off x="1592873" y="2964383"/>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F724929-97F8-4988-BD69-D86CAA6950D1}"/>
              </a:ext>
              <a:ext uri="{C183D7F6-B498-43B3-948B-1728B52AA6E4}">
                <adec:decorative xmlns:adec="http://schemas.microsoft.com/office/drawing/2017/decorative" val="1"/>
              </a:ext>
            </a:extLst>
          </p:cNvPr>
          <p:cNvCxnSpPr>
            <a:cxnSpLocks/>
          </p:cNvCxnSpPr>
          <p:nvPr userDrawn="1"/>
        </p:nvCxnSpPr>
        <p:spPr>
          <a:xfrm>
            <a:off x="6096001" y="2964383"/>
            <a:ext cx="0" cy="41571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0FEF08-1FB7-46B4-AB6B-D672A96A71F8}"/>
              </a:ext>
              <a:ext uri="{C183D7F6-B498-43B3-948B-1728B52AA6E4}">
                <adec:decorative xmlns:adec="http://schemas.microsoft.com/office/drawing/2017/decorative" val="1"/>
              </a:ext>
            </a:extLst>
          </p:cNvPr>
          <p:cNvCxnSpPr>
            <a:cxnSpLocks/>
          </p:cNvCxnSpPr>
          <p:nvPr userDrawn="1"/>
        </p:nvCxnSpPr>
        <p:spPr>
          <a:xfrm>
            <a:off x="10599127" y="2964383"/>
            <a:ext cx="0" cy="41571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Text Placeholder 22">
            <a:extLst>
              <a:ext uri="{FF2B5EF4-FFF2-40B4-BE49-F238E27FC236}">
                <a16:creationId xmlns:a16="http://schemas.microsoft.com/office/drawing/2014/main" id="{8BA510CE-108D-434A-9BE7-BE6712175231}"/>
              </a:ext>
            </a:extLst>
          </p:cNvPr>
          <p:cNvSpPr>
            <a:spLocks noGrp="1"/>
          </p:cNvSpPr>
          <p:nvPr>
            <p:ph type="body" sz="quarter" idx="15" hasCustomPrompt="1"/>
          </p:nvPr>
        </p:nvSpPr>
        <p:spPr>
          <a:xfrm>
            <a:off x="465172" y="1627860"/>
            <a:ext cx="2251564" cy="498496"/>
          </a:xfrm>
          <a:prstGeom prst="rect">
            <a:avLst/>
          </a:prstGeom>
        </p:spPr>
        <p:txBody>
          <a:bodyPr anchor="b"/>
          <a:lstStyle>
            <a:lvl1pPr marL="0" indent="0" algn="ctr">
              <a:buNone/>
              <a:defRPr sz="1800" cap="all" baseline="0">
                <a:solidFill>
                  <a:schemeClr val="tx2"/>
                </a:solidFill>
                <a:latin typeface="Segoe UI" panose="020B0502040204020203" pitchFamily="34" charset="0"/>
              </a:defRPr>
            </a:lvl1pPr>
          </a:lstStyle>
          <a:p>
            <a:pPr lvl="0"/>
            <a:r>
              <a:rPr lang="en-US" dirty="0"/>
              <a:t>Add text</a:t>
            </a:r>
          </a:p>
        </p:txBody>
      </p:sp>
      <p:sp>
        <p:nvSpPr>
          <p:cNvPr id="28" name="Text Placeholder 22">
            <a:extLst>
              <a:ext uri="{FF2B5EF4-FFF2-40B4-BE49-F238E27FC236}">
                <a16:creationId xmlns:a16="http://schemas.microsoft.com/office/drawing/2014/main" id="{00414708-82D0-44BF-8CBD-2D165A385617}"/>
              </a:ext>
            </a:extLst>
          </p:cNvPr>
          <p:cNvSpPr>
            <a:spLocks noGrp="1"/>
          </p:cNvSpPr>
          <p:nvPr>
            <p:ph type="body" sz="quarter" idx="20" hasCustomPrompt="1"/>
          </p:nvPr>
        </p:nvSpPr>
        <p:spPr>
          <a:xfrm>
            <a:off x="465172" y="2135346"/>
            <a:ext cx="2251564" cy="812407"/>
          </a:xfrm>
          <a:prstGeom prst="rect">
            <a:avLst/>
          </a:prstGeom>
        </p:spPr>
        <p:txBody>
          <a:bodyPr anchor="t"/>
          <a:lstStyle>
            <a:lvl1pPr marL="0" indent="0" algn="ctr">
              <a:lnSpc>
                <a:spcPct val="114000"/>
              </a:lnSpc>
              <a:spcBef>
                <a:spcPts val="0"/>
              </a:spcBef>
              <a:buNone/>
              <a:defRPr sz="1400" spc="50" baseline="0">
                <a:solidFill>
                  <a:schemeClr val="tx2"/>
                </a:solidFill>
              </a:defRPr>
            </a:lvl1pPr>
          </a:lstStyle>
          <a:p>
            <a:pPr lvl="0"/>
            <a:r>
              <a:rPr lang="en-US" dirty="0"/>
              <a:t>Add text</a:t>
            </a:r>
          </a:p>
        </p:txBody>
      </p:sp>
      <p:sp>
        <p:nvSpPr>
          <p:cNvPr id="29" name="Text Placeholder 22">
            <a:extLst>
              <a:ext uri="{FF2B5EF4-FFF2-40B4-BE49-F238E27FC236}">
                <a16:creationId xmlns:a16="http://schemas.microsoft.com/office/drawing/2014/main" id="{272F07D4-1C66-4FA2-8361-FC6267F17717}"/>
              </a:ext>
            </a:extLst>
          </p:cNvPr>
          <p:cNvSpPr>
            <a:spLocks noGrp="1"/>
          </p:cNvSpPr>
          <p:nvPr>
            <p:ph type="body" sz="quarter" idx="21" hasCustomPrompt="1"/>
          </p:nvPr>
        </p:nvSpPr>
        <p:spPr>
          <a:xfrm>
            <a:off x="4970216" y="1637385"/>
            <a:ext cx="2251564" cy="498496"/>
          </a:xfrm>
          <a:prstGeom prst="rect">
            <a:avLst/>
          </a:prstGeom>
        </p:spPr>
        <p:txBody>
          <a:bodyPr anchor="b"/>
          <a:lstStyle>
            <a:lvl1pPr marL="0" indent="0" algn="ctr">
              <a:buNone/>
              <a:defRPr sz="1800" cap="all" baseline="0">
                <a:solidFill>
                  <a:schemeClr val="accent5">
                    <a:lumMod val="75000"/>
                  </a:schemeClr>
                </a:solidFill>
                <a:latin typeface="Segoe UI" panose="020B0502040204020203" pitchFamily="34" charset="0"/>
              </a:defRPr>
            </a:lvl1pPr>
          </a:lstStyle>
          <a:p>
            <a:pPr lvl="0"/>
            <a:r>
              <a:rPr lang="en-US" dirty="0"/>
              <a:t>Add text</a:t>
            </a:r>
          </a:p>
        </p:txBody>
      </p:sp>
      <p:sp>
        <p:nvSpPr>
          <p:cNvPr id="30" name="Text Placeholder 22">
            <a:extLst>
              <a:ext uri="{FF2B5EF4-FFF2-40B4-BE49-F238E27FC236}">
                <a16:creationId xmlns:a16="http://schemas.microsoft.com/office/drawing/2014/main" id="{432C0CF3-19F3-4C10-9EEC-BA5E5F3FD22F}"/>
              </a:ext>
            </a:extLst>
          </p:cNvPr>
          <p:cNvSpPr>
            <a:spLocks noGrp="1"/>
          </p:cNvSpPr>
          <p:nvPr>
            <p:ph type="body" sz="quarter" idx="22" hasCustomPrompt="1"/>
          </p:nvPr>
        </p:nvSpPr>
        <p:spPr>
          <a:xfrm>
            <a:off x="4970216" y="2144871"/>
            <a:ext cx="2251564" cy="812407"/>
          </a:xfrm>
          <a:prstGeom prst="rect">
            <a:avLst/>
          </a:prstGeom>
        </p:spPr>
        <p:txBody>
          <a:bodyPr anchor="t"/>
          <a:lstStyle>
            <a:lvl1pPr marL="0" indent="0" algn="ctr">
              <a:lnSpc>
                <a:spcPct val="114000"/>
              </a:lnSpc>
              <a:spcBef>
                <a:spcPts val="0"/>
              </a:spcBef>
              <a:buNone/>
              <a:defRPr sz="1400" spc="50" baseline="0">
                <a:solidFill>
                  <a:schemeClr val="accent5">
                    <a:lumMod val="75000"/>
                  </a:schemeClr>
                </a:solidFill>
              </a:defRPr>
            </a:lvl1pPr>
          </a:lstStyle>
          <a:p>
            <a:pPr lvl="0"/>
            <a:r>
              <a:rPr lang="en-US" dirty="0"/>
              <a:t>Add text</a:t>
            </a:r>
          </a:p>
        </p:txBody>
      </p:sp>
      <p:sp>
        <p:nvSpPr>
          <p:cNvPr id="31" name="Text Placeholder 22">
            <a:extLst>
              <a:ext uri="{FF2B5EF4-FFF2-40B4-BE49-F238E27FC236}">
                <a16:creationId xmlns:a16="http://schemas.microsoft.com/office/drawing/2014/main" id="{4A3A0AFC-7EB9-4059-8C59-C42379BA923E}"/>
              </a:ext>
            </a:extLst>
          </p:cNvPr>
          <p:cNvSpPr>
            <a:spLocks noGrp="1"/>
          </p:cNvSpPr>
          <p:nvPr>
            <p:ph type="body" sz="quarter" idx="23" hasCustomPrompt="1"/>
          </p:nvPr>
        </p:nvSpPr>
        <p:spPr>
          <a:xfrm>
            <a:off x="9473340" y="1637385"/>
            <a:ext cx="2251564" cy="498496"/>
          </a:xfrm>
          <a:prstGeom prst="rect">
            <a:avLst/>
          </a:prstGeom>
        </p:spPr>
        <p:txBody>
          <a:bodyPr anchor="b"/>
          <a:lstStyle>
            <a:lvl1pPr marL="0" indent="0" algn="ctr">
              <a:buNone/>
              <a:defRPr sz="1800" cap="all" baseline="0">
                <a:solidFill>
                  <a:schemeClr val="accent6">
                    <a:lumMod val="50000"/>
                  </a:schemeClr>
                </a:solidFill>
                <a:latin typeface="Segoe UI" panose="020B0502040204020203" pitchFamily="34" charset="0"/>
              </a:defRPr>
            </a:lvl1pPr>
          </a:lstStyle>
          <a:p>
            <a:pPr lvl="0"/>
            <a:r>
              <a:rPr lang="en-US" dirty="0"/>
              <a:t>Add text</a:t>
            </a:r>
          </a:p>
        </p:txBody>
      </p:sp>
      <p:sp>
        <p:nvSpPr>
          <p:cNvPr id="32" name="Text Placeholder 22">
            <a:extLst>
              <a:ext uri="{FF2B5EF4-FFF2-40B4-BE49-F238E27FC236}">
                <a16:creationId xmlns:a16="http://schemas.microsoft.com/office/drawing/2014/main" id="{417F27A8-21AF-48E6-8A67-65C9920A3077}"/>
              </a:ext>
            </a:extLst>
          </p:cNvPr>
          <p:cNvSpPr>
            <a:spLocks noGrp="1"/>
          </p:cNvSpPr>
          <p:nvPr>
            <p:ph type="body" sz="quarter" idx="24" hasCustomPrompt="1"/>
          </p:nvPr>
        </p:nvSpPr>
        <p:spPr>
          <a:xfrm>
            <a:off x="9473340" y="2144871"/>
            <a:ext cx="2251564" cy="812407"/>
          </a:xfrm>
          <a:prstGeom prst="rect">
            <a:avLst/>
          </a:prstGeom>
        </p:spPr>
        <p:txBody>
          <a:bodyPr anchor="t"/>
          <a:lstStyle>
            <a:lvl1pPr marL="0" indent="0" algn="ctr">
              <a:lnSpc>
                <a:spcPct val="114000"/>
              </a:lnSpc>
              <a:spcBef>
                <a:spcPts val="0"/>
              </a:spcBef>
              <a:buNone/>
              <a:defRPr sz="1400" spc="50" baseline="0">
                <a:solidFill>
                  <a:schemeClr val="accent6">
                    <a:lumMod val="50000"/>
                  </a:schemeClr>
                </a:solidFill>
              </a:defRPr>
            </a:lvl1pPr>
          </a:lstStyle>
          <a:p>
            <a:pPr lvl="0"/>
            <a:r>
              <a:rPr lang="en-US" dirty="0"/>
              <a:t>Add text</a:t>
            </a:r>
          </a:p>
        </p:txBody>
      </p:sp>
      <p:sp>
        <p:nvSpPr>
          <p:cNvPr id="33" name="Text Placeholder 22">
            <a:extLst>
              <a:ext uri="{FF2B5EF4-FFF2-40B4-BE49-F238E27FC236}">
                <a16:creationId xmlns:a16="http://schemas.microsoft.com/office/drawing/2014/main" id="{F26C8D2A-15B8-4AB1-83F7-74DB0A35CC77}"/>
              </a:ext>
            </a:extLst>
          </p:cNvPr>
          <p:cNvSpPr>
            <a:spLocks noGrp="1"/>
          </p:cNvSpPr>
          <p:nvPr>
            <p:ph type="body" sz="quarter" idx="25" hasCustomPrompt="1"/>
          </p:nvPr>
        </p:nvSpPr>
        <p:spPr>
          <a:xfrm>
            <a:off x="2716736" y="4400252"/>
            <a:ext cx="2251562" cy="498496"/>
          </a:xfrm>
          <a:prstGeom prst="rect">
            <a:avLst/>
          </a:prstGeom>
        </p:spPr>
        <p:txBody>
          <a:bodyPr anchor="b"/>
          <a:lstStyle>
            <a:lvl1pPr marL="0" indent="0" algn="ctr">
              <a:buNone/>
              <a:defRPr sz="1800" cap="all" baseline="0">
                <a:solidFill>
                  <a:schemeClr val="accent2"/>
                </a:solidFill>
                <a:latin typeface="Segoe UI" panose="020B0502040204020203" pitchFamily="34" charset="0"/>
              </a:defRPr>
            </a:lvl1pPr>
          </a:lstStyle>
          <a:p>
            <a:pPr lvl="0"/>
            <a:r>
              <a:rPr lang="en-US" dirty="0"/>
              <a:t>Add text</a:t>
            </a:r>
          </a:p>
        </p:txBody>
      </p:sp>
      <p:sp>
        <p:nvSpPr>
          <p:cNvPr id="34" name="Text Placeholder 22">
            <a:extLst>
              <a:ext uri="{FF2B5EF4-FFF2-40B4-BE49-F238E27FC236}">
                <a16:creationId xmlns:a16="http://schemas.microsoft.com/office/drawing/2014/main" id="{07311D06-DEA1-4811-AC58-E3B935DC5A8F}"/>
              </a:ext>
            </a:extLst>
          </p:cNvPr>
          <p:cNvSpPr>
            <a:spLocks noGrp="1"/>
          </p:cNvSpPr>
          <p:nvPr>
            <p:ph type="body" sz="quarter" idx="26" hasCustomPrompt="1"/>
          </p:nvPr>
        </p:nvSpPr>
        <p:spPr>
          <a:xfrm>
            <a:off x="2716736" y="4917263"/>
            <a:ext cx="2251562" cy="795563"/>
          </a:xfrm>
          <a:prstGeom prst="rect">
            <a:avLst/>
          </a:prstGeom>
        </p:spPr>
        <p:txBody>
          <a:bodyPr anchor="t"/>
          <a:lstStyle>
            <a:lvl1pPr marL="0" indent="0" algn="ctr">
              <a:lnSpc>
                <a:spcPct val="114000"/>
              </a:lnSpc>
              <a:spcBef>
                <a:spcPts val="0"/>
              </a:spcBef>
              <a:buNone/>
              <a:defRPr sz="1400" spc="50" baseline="0">
                <a:solidFill>
                  <a:schemeClr val="accent2"/>
                </a:solidFill>
              </a:defRPr>
            </a:lvl1pPr>
          </a:lstStyle>
          <a:p>
            <a:pPr lvl="0"/>
            <a:r>
              <a:rPr lang="en-US" dirty="0"/>
              <a:t>Add text</a:t>
            </a:r>
          </a:p>
        </p:txBody>
      </p:sp>
      <p:sp>
        <p:nvSpPr>
          <p:cNvPr id="35" name="Text Placeholder 22">
            <a:extLst>
              <a:ext uri="{FF2B5EF4-FFF2-40B4-BE49-F238E27FC236}">
                <a16:creationId xmlns:a16="http://schemas.microsoft.com/office/drawing/2014/main" id="{23AC1CF6-E394-4A35-A634-F187E005A4F8}"/>
              </a:ext>
            </a:extLst>
          </p:cNvPr>
          <p:cNvSpPr>
            <a:spLocks noGrp="1"/>
          </p:cNvSpPr>
          <p:nvPr>
            <p:ph type="body" sz="quarter" idx="27" hasCustomPrompt="1"/>
          </p:nvPr>
        </p:nvSpPr>
        <p:spPr>
          <a:xfrm>
            <a:off x="7221784" y="4400252"/>
            <a:ext cx="2251562" cy="498496"/>
          </a:xfrm>
          <a:prstGeom prst="rect">
            <a:avLst/>
          </a:prstGeom>
        </p:spPr>
        <p:txBody>
          <a:bodyPr anchor="b"/>
          <a:lstStyle>
            <a:lvl1pPr marL="0" indent="0" algn="ctr">
              <a:buNone/>
              <a:defRPr sz="1800" cap="all" baseline="0">
                <a:solidFill>
                  <a:schemeClr val="accent4">
                    <a:lumMod val="75000"/>
                  </a:schemeClr>
                </a:solidFill>
                <a:latin typeface="Segoe UI" panose="020B0502040204020203" pitchFamily="34" charset="0"/>
              </a:defRPr>
            </a:lvl1pPr>
          </a:lstStyle>
          <a:p>
            <a:pPr lvl="0"/>
            <a:r>
              <a:rPr lang="en-US" dirty="0"/>
              <a:t>Add text</a:t>
            </a:r>
          </a:p>
        </p:txBody>
      </p:sp>
      <p:sp>
        <p:nvSpPr>
          <p:cNvPr id="36" name="Text Placeholder 22">
            <a:extLst>
              <a:ext uri="{FF2B5EF4-FFF2-40B4-BE49-F238E27FC236}">
                <a16:creationId xmlns:a16="http://schemas.microsoft.com/office/drawing/2014/main" id="{9F72BEB0-9B11-4205-B9FC-10E5201C8132}"/>
              </a:ext>
            </a:extLst>
          </p:cNvPr>
          <p:cNvSpPr>
            <a:spLocks noGrp="1"/>
          </p:cNvSpPr>
          <p:nvPr>
            <p:ph type="body" sz="quarter" idx="28" hasCustomPrompt="1"/>
          </p:nvPr>
        </p:nvSpPr>
        <p:spPr>
          <a:xfrm>
            <a:off x="7221784" y="4917263"/>
            <a:ext cx="2251562" cy="795563"/>
          </a:xfrm>
          <a:prstGeom prst="rect">
            <a:avLst/>
          </a:prstGeom>
        </p:spPr>
        <p:txBody>
          <a:bodyPr anchor="t"/>
          <a:lstStyle>
            <a:lvl1pPr marL="0" indent="0" algn="ctr">
              <a:lnSpc>
                <a:spcPct val="114000"/>
              </a:lnSpc>
              <a:spcBef>
                <a:spcPts val="0"/>
              </a:spcBef>
              <a:buNone/>
              <a:defRPr sz="1400" spc="50" baseline="0">
                <a:solidFill>
                  <a:schemeClr val="accent4">
                    <a:lumMod val="75000"/>
                  </a:schemeClr>
                </a:solidFill>
              </a:defRPr>
            </a:lvl1pPr>
          </a:lstStyle>
          <a:p>
            <a:pPr lvl="0"/>
            <a:r>
              <a:rPr lang="en-US" dirty="0"/>
              <a:t>Add text</a:t>
            </a:r>
          </a:p>
        </p:txBody>
      </p:sp>
      <p:cxnSp>
        <p:nvCxnSpPr>
          <p:cNvPr id="51" name="Straight Connector 50">
            <a:extLst>
              <a:ext uri="{FF2B5EF4-FFF2-40B4-BE49-F238E27FC236}">
                <a16:creationId xmlns:a16="http://schemas.microsoft.com/office/drawing/2014/main" id="{0E574CD7-C8A6-4F56-81B4-F72FB22E04DA}"/>
              </a:ext>
              <a:ext uri="{C183D7F6-B498-43B3-948B-1728B52AA6E4}">
                <adec:decorative xmlns:adec="http://schemas.microsoft.com/office/drawing/2017/decorative" val="1"/>
              </a:ext>
            </a:extLst>
          </p:cNvPr>
          <p:cNvCxnSpPr>
            <a:cxnSpLocks/>
          </p:cNvCxnSpPr>
          <p:nvPr userDrawn="1"/>
        </p:nvCxnSpPr>
        <p:spPr>
          <a:xfrm>
            <a:off x="3844715" y="3977431"/>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0FC7994-2504-4FF9-81F5-24405FEF066C}"/>
              </a:ext>
              <a:ext uri="{C183D7F6-B498-43B3-948B-1728B52AA6E4}">
                <adec:decorative xmlns:adec="http://schemas.microsoft.com/office/drawing/2017/decorative" val="1"/>
              </a:ext>
            </a:extLst>
          </p:cNvPr>
          <p:cNvCxnSpPr>
            <a:cxnSpLocks/>
          </p:cNvCxnSpPr>
          <p:nvPr userDrawn="1"/>
        </p:nvCxnSpPr>
        <p:spPr>
          <a:xfrm>
            <a:off x="8347565" y="3977431"/>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DC4F63B8-F105-4AC4-889E-C12790C8EBB9}"/>
              </a:ext>
            </a:extLst>
          </p:cNvPr>
          <p:cNvSpPr>
            <a:spLocks noGrp="1"/>
          </p:cNvSpPr>
          <p:nvPr>
            <p:ph type="dt" sz="half" idx="10"/>
          </p:nvPr>
        </p:nvSpPr>
        <p:spPr/>
        <p:txBody>
          <a:bodyPr/>
          <a:lstStyle/>
          <a:p>
            <a:fld id="{0910309B-4C04-4F58-AFC1-A5151311D96D}" type="datetime1">
              <a:rPr lang="en-US" smtClean="0"/>
              <a:t>6/14/2024</a:t>
            </a:fld>
            <a:endParaRPr lang="en-US" dirty="0"/>
          </a:p>
        </p:txBody>
      </p:sp>
      <p:sp>
        <p:nvSpPr>
          <p:cNvPr id="4" name="Footer Placeholder 3">
            <a:extLst>
              <a:ext uri="{FF2B5EF4-FFF2-40B4-BE49-F238E27FC236}">
                <a16:creationId xmlns:a16="http://schemas.microsoft.com/office/drawing/2014/main" id="{8C3AAE30-8A46-485A-BD2B-6ADB185632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9159F9D-CDA1-4B51-B521-C243219B8F36}"/>
              </a:ext>
            </a:extLst>
          </p:cNvPr>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767837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lumn 2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48F598-64F2-429E-B3E0-FC31DC90A0D5}"/>
              </a:ext>
            </a:extLst>
          </p:cNvPr>
          <p:cNvSpPr>
            <a:spLocks noGrp="1"/>
          </p:cNvSpPr>
          <p:nvPr>
            <p:ph type="title" hasCustomPrompt="1"/>
          </p:nvPr>
        </p:nvSpPr>
        <p:spPr>
          <a:xfrm>
            <a:off x="838200" y="649956"/>
            <a:ext cx="10515600" cy="726137"/>
          </a:xfrm>
          <a:prstGeom prst="rect">
            <a:avLst/>
          </a:prstGeom>
        </p:spPr>
        <p:txBody>
          <a:bodyPr anchor="ctr"/>
          <a:lstStyle>
            <a:lvl1pPr algn="r">
              <a:defRPr sz="3200" cap="all" spc="200" baseline="0">
                <a:solidFill>
                  <a:schemeClr val="accent4"/>
                </a:solidFill>
              </a:defRPr>
            </a:lvl1pPr>
          </a:lstStyle>
          <a:p>
            <a:r>
              <a:rPr lang="en-US" dirty="0"/>
              <a:t>Click to add title</a:t>
            </a:r>
          </a:p>
        </p:txBody>
      </p:sp>
      <p:sp>
        <p:nvSpPr>
          <p:cNvPr id="2" name="Rectangle 1">
            <a:extLst>
              <a:ext uri="{FF2B5EF4-FFF2-40B4-BE49-F238E27FC236}">
                <a16:creationId xmlns:a16="http://schemas.microsoft.com/office/drawing/2014/main" id="{B7B9DAAC-E781-43E6-913C-893B8D6754F5}"/>
              </a:ext>
              <a:ext uri="{C183D7F6-B498-43B3-948B-1728B52AA6E4}">
                <adec:decorative xmlns:adec="http://schemas.microsoft.com/office/drawing/2017/decorative" val="1"/>
              </a:ext>
            </a:extLst>
          </p:cNvPr>
          <p:cNvSpPr/>
          <p:nvPr userDrawn="1"/>
        </p:nvSpPr>
        <p:spPr>
          <a:xfrm>
            <a:off x="-1" y="530240"/>
            <a:ext cx="12192001" cy="889369"/>
          </a:xfrm>
          <a:prstGeom prst="rect">
            <a:avLst/>
          </a:prstGeom>
          <a:solidFill>
            <a:schemeClr val="accent6">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4">
            <a:extLst>
              <a:ext uri="{FF2B5EF4-FFF2-40B4-BE49-F238E27FC236}">
                <a16:creationId xmlns:a16="http://schemas.microsoft.com/office/drawing/2014/main" id="{1C78864A-44CD-4C12-B023-C16330014BEB}"/>
              </a:ext>
            </a:extLst>
          </p:cNvPr>
          <p:cNvSpPr>
            <a:spLocks noGrp="1"/>
          </p:cNvSpPr>
          <p:nvPr>
            <p:ph type="body" sz="quarter" idx="13" hasCustomPrompt="1"/>
          </p:nvPr>
        </p:nvSpPr>
        <p:spPr>
          <a:xfrm>
            <a:off x="1277759" y="2063838"/>
            <a:ext cx="4626764" cy="422365"/>
          </a:xfrm>
          <a:prstGeom prst="rect">
            <a:avLst/>
          </a:prstGeom>
        </p:spPr>
        <p:txBody>
          <a:bodyPr>
            <a:norm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1" name="Text Placeholder 17">
            <a:extLst>
              <a:ext uri="{FF2B5EF4-FFF2-40B4-BE49-F238E27FC236}">
                <a16:creationId xmlns:a16="http://schemas.microsoft.com/office/drawing/2014/main" id="{6D9CE0F4-78C6-4BD6-9C58-FDFC16FF09AB}"/>
              </a:ext>
            </a:extLst>
          </p:cNvPr>
          <p:cNvSpPr>
            <a:spLocks noGrp="1"/>
          </p:cNvSpPr>
          <p:nvPr>
            <p:ph type="body" sz="quarter" idx="16" hasCustomPrompt="1"/>
          </p:nvPr>
        </p:nvSpPr>
        <p:spPr>
          <a:xfrm>
            <a:off x="1277551" y="2486203"/>
            <a:ext cx="4626293"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10" name="Text Placeholder 14">
            <a:extLst>
              <a:ext uri="{FF2B5EF4-FFF2-40B4-BE49-F238E27FC236}">
                <a16:creationId xmlns:a16="http://schemas.microsoft.com/office/drawing/2014/main" id="{B499BD94-B24B-4B23-9B87-81DF413EA416}"/>
              </a:ext>
            </a:extLst>
          </p:cNvPr>
          <p:cNvSpPr>
            <a:spLocks noGrp="1"/>
          </p:cNvSpPr>
          <p:nvPr>
            <p:ph type="body" sz="quarter" idx="15" hasCustomPrompt="1"/>
          </p:nvPr>
        </p:nvSpPr>
        <p:spPr>
          <a:xfrm>
            <a:off x="6351708" y="2063837"/>
            <a:ext cx="4626763" cy="422365"/>
          </a:xfrm>
          <a:prstGeom prst="rect">
            <a:avLst/>
          </a:prstGeom>
        </p:spPr>
        <p:txBody>
          <a:bodyPr>
            <a:norm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2" name="Text Placeholder 17">
            <a:extLst>
              <a:ext uri="{FF2B5EF4-FFF2-40B4-BE49-F238E27FC236}">
                <a16:creationId xmlns:a16="http://schemas.microsoft.com/office/drawing/2014/main" id="{6BC5A941-8EB4-4D4B-9671-6B8FA6447ABE}"/>
              </a:ext>
            </a:extLst>
          </p:cNvPr>
          <p:cNvSpPr>
            <a:spLocks noGrp="1"/>
          </p:cNvSpPr>
          <p:nvPr>
            <p:ph type="body" sz="quarter" idx="17" hasCustomPrompt="1"/>
          </p:nvPr>
        </p:nvSpPr>
        <p:spPr>
          <a:xfrm>
            <a:off x="6352188" y="2486202"/>
            <a:ext cx="4626293"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4" name="Date Placeholder 3">
            <a:extLst>
              <a:ext uri="{FF2B5EF4-FFF2-40B4-BE49-F238E27FC236}">
                <a16:creationId xmlns:a16="http://schemas.microsoft.com/office/drawing/2014/main" id="{AE4E3392-5868-4F6C-BFCC-ECCB66A3B2CC}"/>
              </a:ext>
            </a:extLst>
          </p:cNvPr>
          <p:cNvSpPr>
            <a:spLocks noGrp="1"/>
          </p:cNvSpPr>
          <p:nvPr>
            <p:ph type="dt" sz="half" idx="10"/>
          </p:nvPr>
        </p:nvSpPr>
        <p:spPr/>
        <p:txBody>
          <a:bodyPr/>
          <a:lstStyle/>
          <a:p>
            <a:fld id="{62C9E5C9-80B4-4F8D-A284-7F3A2596CCE0}" type="datetime1">
              <a:rPr lang="en-US" smtClean="0"/>
              <a:t>6/14/2024</a:t>
            </a:fld>
            <a:endParaRPr lang="en-US" dirty="0"/>
          </a:p>
        </p:txBody>
      </p:sp>
      <p:sp>
        <p:nvSpPr>
          <p:cNvPr id="5" name="Footer Placeholder 4">
            <a:extLst>
              <a:ext uri="{FF2B5EF4-FFF2-40B4-BE49-F238E27FC236}">
                <a16:creationId xmlns:a16="http://schemas.microsoft.com/office/drawing/2014/main" id="{DED975EE-261C-47D3-A9E5-7401C706A4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27BB3A-38A2-4A8E-88C2-55FAE758D5AC}"/>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389179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umn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3E9C-104B-4460-A48D-0C2C5329B84B}"/>
              </a:ext>
            </a:extLst>
          </p:cNvPr>
          <p:cNvSpPr>
            <a:spLocks noGrp="1"/>
          </p:cNvSpPr>
          <p:nvPr>
            <p:ph type="title" hasCustomPrompt="1"/>
          </p:nvPr>
        </p:nvSpPr>
        <p:spPr>
          <a:xfrm>
            <a:off x="838200" y="640431"/>
            <a:ext cx="10515600" cy="726137"/>
          </a:xfrm>
          <a:prstGeom prst="rect">
            <a:avLst/>
          </a:prstGeom>
        </p:spPr>
        <p:txBody>
          <a:bodyPr anchor="ctr"/>
          <a:lstStyle>
            <a:lvl1pPr algn="r">
              <a:defRPr sz="3200" cap="all" spc="200" baseline="0">
                <a:solidFill>
                  <a:schemeClr val="accent4"/>
                </a:solidFill>
              </a:defRPr>
            </a:lvl1pPr>
          </a:lstStyle>
          <a:p>
            <a:r>
              <a:rPr lang="en-US" dirty="0"/>
              <a:t>Click to add title</a:t>
            </a:r>
          </a:p>
        </p:txBody>
      </p:sp>
      <p:sp>
        <p:nvSpPr>
          <p:cNvPr id="11" name="Rectangle 10">
            <a:extLst>
              <a:ext uri="{FF2B5EF4-FFF2-40B4-BE49-F238E27FC236}">
                <a16:creationId xmlns:a16="http://schemas.microsoft.com/office/drawing/2014/main" id="{716DDC2F-7D33-44CF-9D9F-B342720BBC65}"/>
              </a:ext>
              <a:ext uri="{C183D7F6-B498-43B3-948B-1728B52AA6E4}">
                <adec:decorative xmlns:adec="http://schemas.microsoft.com/office/drawing/2017/decorative" val="1"/>
              </a:ext>
            </a:extLst>
          </p:cNvPr>
          <p:cNvSpPr/>
          <p:nvPr userDrawn="1"/>
        </p:nvSpPr>
        <p:spPr>
          <a:xfrm>
            <a:off x="-1" y="530240"/>
            <a:ext cx="12192000" cy="889369"/>
          </a:xfrm>
          <a:prstGeom prst="rect">
            <a:avLst/>
          </a:prstGeom>
          <a:solidFill>
            <a:schemeClr val="accent6">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4">
            <a:extLst>
              <a:ext uri="{FF2B5EF4-FFF2-40B4-BE49-F238E27FC236}">
                <a16:creationId xmlns:a16="http://schemas.microsoft.com/office/drawing/2014/main" id="{9A8189FC-92D4-447F-BE75-86F13BA33B6C}"/>
              </a:ext>
            </a:extLst>
          </p:cNvPr>
          <p:cNvSpPr>
            <a:spLocks noGrp="1"/>
          </p:cNvSpPr>
          <p:nvPr>
            <p:ph type="body" sz="quarter" idx="13" hasCustomPrompt="1"/>
          </p:nvPr>
        </p:nvSpPr>
        <p:spPr>
          <a:xfrm>
            <a:off x="483140"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4" name="Text Placeholder 17">
            <a:extLst>
              <a:ext uri="{FF2B5EF4-FFF2-40B4-BE49-F238E27FC236}">
                <a16:creationId xmlns:a16="http://schemas.microsoft.com/office/drawing/2014/main" id="{4FDAEC9F-05AF-4D5D-AD2C-537FF767ED6A}"/>
              </a:ext>
            </a:extLst>
          </p:cNvPr>
          <p:cNvSpPr>
            <a:spLocks noGrp="1"/>
          </p:cNvSpPr>
          <p:nvPr>
            <p:ph type="body" sz="quarter" idx="16" hasCustomPrompt="1"/>
          </p:nvPr>
        </p:nvSpPr>
        <p:spPr>
          <a:xfrm>
            <a:off x="482932"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22" name="Text Placeholder 14">
            <a:extLst>
              <a:ext uri="{FF2B5EF4-FFF2-40B4-BE49-F238E27FC236}">
                <a16:creationId xmlns:a16="http://schemas.microsoft.com/office/drawing/2014/main" id="{2492CECA-D20C-47AF-A75A-44DFDE74D82D}"/>
              </a:ext>
            </a:extLst>
          </p:cNvPr>
          <p:cNvSpPr>
            <a:spLocks noGrp="1"/>
          </p:cNvSpPr>
          <p:nvPr>
            <p:ph type="body" sz="quarter" idx="17" hasCustomPrompt="1"/>
          </p:nvPr>
        </p:nvSpPr>
        <p:spPr>
          <a:xfrm>
            <a:off x="4329790"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23" name="Text Placeholder 17">
            <a:extLst>
              <a:ext uri="{FF2B5EF4-FFF2-40B4-BE49-F238E27FC236}">
                <a16:creationId xmlns:a16="http://schemas.microsoft.com/office/drawing/2014/main" id="{EEF915A4-555A-4718-876D-625A85FAB0C9}"/>
              </a:ext>
            </a:extLst>
          </p:cNvPr>
          <p:cNvSpPr>
            <a:spLocks noGrp="1"/>
          </p:cNvSpPr>
          <p:nvPr>
            <p:ph type="body" sz="quarter" idx="18" hasCustomPrompt="1"/>
          </p:nvPr>
        </p:nvSpPr>
        <p:spPr>
          <a:xfrm>
            <a:off x="4329582"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26" name="Text Placeholder 14">
            <a:extLst>
              <a:ext uri="{FF2B5EF4-FFF2-40B4-BE49-F238E27FC236}">
                <a16:creationId xmlns:a16="http://schemas.microsoft.com/office/drawing/2014/main" id="{7458D237-AB82-4392-B182-AAF3694FDB1D}"/>
              </a:ext>
            </a:extLst>
          </p:cNvPr>
          <p:cNvSpPr>
            <a:spLocks noGrp="1"/>
          </p:cNvSpPr>
          <p:nvPr>
            <p:ph type="body" sz="quarter" idx="19" hasCustomPrompt="1"/>
          </p:nvPr>
        </p:nvSpPr>
        <p:spPr>
          <a:xfrm>
            <a:off x="8175874"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27" name="Text Placeholder 17">
            <a:extLst>
              <a:ext uri="{FF2B5EF4-FFF2-40B4-BE49-F238E27FC236}">
                <a16:creationId xmlns:a16="http://schemas.microsoft.com/office/drawing/2014/main" id="{AAA9CCE2-427A-46C0-A79B-0D01E8888EEB}"/>
              </a:ext>
            </a:extLst>
          </p:cNvPr>
          <p:cNvSpPr>
            <a:spLocks noGrp="1"/>
          </p:cNvSpPr>
          <p:nvPr>
            <p:ph type="body" sz="quarter" idx="20" hasCustomPrompt="1"/>
          </p:nvPr>
        </p:nvSpPr>
        <p:spPr>
          <a:xfrm>
            <a:off x="8175666"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4" name="Date Placeholder 3">
            <a:extLst>
              <a:ext uri="{FF2B5EF4-FFF2-40B4-BE49-F238E27FC236}">
                <a16:creationId xmlns:a16="http://schemas.microsoft.com/office/drawing/2014/main" id="{235A30FE-146C-418D-B68F-9EBB829D029E}"/>
              </a:ext>
            </a:extLst>
          </p:cNvPr>
          <p:cNvSpPr>
            <a:spLocks noGrp="1"/>
          </p:cNvSpPr>
          <p:nvPr>
            <p:ph type="dt" sz="half" idx="10"/>
          </p:nvPr>
        </p:nvSpPr>
        <p:spPr/>
        <p:txBody>
          <a:bodyPr/>
          <a:lstStyle/>
          <a:p>
            <a:fld id="{0D781855-A265-49AB-92C3-D5FAF6639C98}" type="datetime1">
              <a:rPr lang="en-US" smtClean="0"/>
              <a:t>6/14/2024</a:t>
            </a:fld>
            <a:endParaRPr lang="en-US" dirty="0"/>
          </a:p>
        </p:txBody>
      </p:sp>
      <p:sp>
        <p:nvSpPr>
          <p:cNvPr id="5" name="Footer Placeholder 4">
            <a:extLst>
              <a:ext uri="{FF2B5EF4-FFF2-40B4-BE49-F238E27FC236}">
                <a16:creationId xmlns:a16="http://schemas.microsoft.com/office/drawing/2014/main" id="{B6BCBBE8-05C6-4946-80F5-DE319A6FCE8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2839E0-080F-4A5D-99FB-FD1917E7F5BF}"/>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07788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65D0-3E91-45C0-BC6C-CC7BFE58B0B9}"/>
              </a:ext>
            </a:extLst>
          </p:cNvPr>
          <p:cNvSpPr>
            <a:spLocks noGrp="1"/>
          </p:cNvSpPr>
          <p:nvPr>
            <p:ph type="title" hasCustomPrompt="1"/>
          </p:nvPr>
        </p:nvSpPr>
        <p:spPr>
          <a:xfrm>
            <a:off x="1574800" y="3429000"/>
            <a:ext cx="3097320" cy="978408"/>
          </a:xfrm>
          <a:prstGeom prst="rect">
            <a:avLst/>
          </a:prstGeom>
        </p:spPr>
        <p:txBody>
          <a:bodyPr anchor="ctr"/>
          <a:lstStyle>
            <a:lvl1pPr algn="l">
              <a:defRPr sz="3200" cap="all" spc="200" baseline="0">
                <a:solidFill>
                  <a:schemeClr val="accent4"/>
                </a:solidFill>
              </a:defRPr>
            </a:lvl1pPr>
          </a:lstStyle>
          <a:p>
            <a:r>
              <a:rPr lang="en-US" dirty="0"/>
              <a:t>Click to add title</a:t>
            </a:r>
          </a:p>
        </p:txBody>
      </p:sp>
      <p:sp>
        <p:nvSpPr>
          <p:cNvPr id="6" name="Picture Placeholder 5">
            <a:extLst>
              <a:ext uri="{FF2B5EF4-FFF2-40B4-BE49-F238E27FC236}">
                <a16:creationId xmlns:a16="http://schemas.microsoft.com/office/drawing/2014/main" id="{09651A5D-2C86-4900-A248-8559E39BDAC9}"/>
              </a:ext>
            </a:extLst>
          </p:cNvPr>
          <p:cNvSpPr>
            <a:spLocks noGrp="1"/>
          </p:cNvSpPr>
          <p:nvPr>
            <p:ph type="pic" sz="quarter" idx="13" hasCustomPrompt="1"/>
          </p:nvPr>
        </p:nvSpPr>
        <p:spPr>
          <a:xfrm>
            <a:off x="0" y="0"/>
            <a:ext cx="12192000" cy="2051050"/>
          </a:xfrm>
          <a:prstGeom prst="rect">
            <a:avLst/>
          </a:prstGeom>
        </p:spPr>
        <p:txBody>
          <a:bodyPr/>
          <a:lstStyle>
            <a:lvl1pPr marL="0" indent="0" algn="ctr">
              <a:buNone/>
              <a:defRPr spc="400" baseline="0"/>
            </a:lvl1pPr>
          </a:lstStyle>
          <a:p>
            <a:r>
              <a:rPr lang="en-US" dirty="0"/>
              <a:t>Click to add photo</a:t>
            </a:r>
          </a:p>
        </p:txBody>
      </p:sp>
      <p:sp>
        <p:nvSpPr>
          <p:cNvPr id="9" name="Text Placeholder 11">
            <a:extLst>
              <a:ext uri="{FF2B5EF4-FFF2-40B4-BE49-F238E27FC236}">
                <a16:creationId xmlns:a16="http://schemas.microsoft.com/office/drawing/2014/main" id="{D5F84479-AB5A-4587-BAAF-A05E52224B46}"/>
              </a:ext>
            </a:extLst>
          </p:cNvPr>
          <p:cNvSpPr>
            <a:spLocks noGrp="1"/>
          </p:cNvSpPr>
          <p:nvPr>
            <p:ph type="body" sz="quarter" idx="16" hasCustomPrompt="1"/>
          </p:nvPr>
        </p:nvSpPr>
        <p:spPr>
          <a:xfrm>
            <a:off x="6235700" y="2854660"/>
            <a:ext cx="4749800" cy="2129971"/>
          </a:xfrm>
          <a:prstGeom prst="rect">
            <a:avLst/>
          </a:prstGeom>
        </p:spPr>
        <p:txBody>
          <a:bodyPr/>
          <a:lstStyle>
            <a:lvl1pPr marL="0" indent="0" algn="l">
              <a:lnSpc>
                <a:spcPct val="150000"/>
              </a:lnSpc>
              <a:spcBef>
                <a:spcPts val="0"/>
              </a:spcBef>
              <a:buNone/>
              <a:defRPr sz="1400" cap="none" spc="50" baseline="0">
                <a:latin typeface="+mn-lt"/>
              </a:defRPr>
            </a:lvl1pPr>
          </a:lstStyle>
          <a:p>
            <a:pPr lvl="0"/>
            <a:r>
              <a:rPr lang="en-US" dirty="0"/>
              <a:t>Click to add text</a:t>
            </a:r>
          </a:p>
        </p:txBody>
      </p:sp>
      <p:sp>
        <p:nvSpPr>
          <p:cNvPr id="7" name="Picture Placeholder 5">
            <a:extLst>
              <a:ext uri="{FF2B5EF4-FFF2-40B4-BE49-F238E27FC236}">
                <a16:creationId xmlns:a16="http://schemas.microsoft.com/office/drawing/2014/main" id="{3D8D3253-3A08-4F2F-B6B3-607BBC6B33D7}"/>
              </a:ext>
            </a:extLst>
          </p:cNvPr>
          <p:cNvSpPr>
            <a:spLocks noGrp="1"/>
          </p:cNvSpPr>
          <p:nvPr>
            <p:ph type="pic" sz="quarter" idx="14" hasCustomPrompt="1"/>
          </p:nvPr>
        </p:nvSpPr>
        <p:spPr>
          <a:xfrm>
            <a:off x="0" y="5788241"/>
            <a:ext cx="12192000" cy="1069760"/>
          </a:xfrm>
          <a:prstGeom prst="rect">
            <a:avLst/>
          </a:prstGeom>
        </p:spPr>
        <p:txBody>
          <a:bodyPr/>
          <a:lstStyle>
            <a:lvl1pPr marL="0" indent="0" algn="ctr">
              <a:buNone/>
              <a:defRPr spc="400" baseline="0"/>
            </a:lvl1pPr>
          </a:lstStyle>
          <a:p>
            <a:r>
              <a:rPr lang="en-US" dirty="0"/>
              <a:t>Click to add photo</a:t>
            </a:r>
          </a:p>
        </p:txBody>
      </p:sp>
      <p:sp>
        <p:nvSpPr>
          <p:cNvPr id="3" name="Date Placeholder 2">
            <a:extLst>
              <a:ext uri="{FF2B5EF4-FFF2-40B4-BE49-F238E27FC236}">
                <a16:creationId xmlns:a16="http://schemas.microsoft.com/office/drawing/2014/main" id="{92B75CEA-DDFB-4C62-B83F-6A0B86FA74F7}"/>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64F03554-AB8B-4607-B841-9143832F6548}" type="datetime1">
              <a:rPr lang="en-US" smtClean="0"/>
              <a:t>6/14/2024</a:t>
            </a:fld>
            <a:endParaRPr lang="en-US" dirty="0"/>
          </a:p>
        </p:txBody>
      </p:sp>
      <p:sp>
        <p:nvSpPr>
          <p:cNvPr id="4" name="Footer Placeholder 3">
            <a:extLst>
              <a:ext uri="{FF2B5EF4-FFF2-40B4-BE49-F238E27FC236}">
                <a16:creationId xmlns:a16="http://schemas.microsoft.com/office/drawing/2014/main" id="{5D425E30-50C5-42DD-911D-36C0E732E337}"/>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n-US" dirty="0"/>
          </a:p>
        </p:txBody>
      </p:sp>
      <p:sp>
        <p:nvSpPr>
          <p:cNvPr id="5" name="Slide Number Placeholder 4">
            <a:extLst>
              <a:ext uri="{FF2B5EF4-FFF2-40B4-BE49-F238E27FC236}">
                <a16:creationId xmlns:a16="http://schemas.microsoft.com/office/drawing/2014/main" id="{6E88C855-986C-4539-81CE-5421C8EB71F7}"/>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37723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F63EB3-EB79-4150-A7A5-F675662724D7}"/>
              </a:ext>
            </a:extLst>
          </p:cNvPr>
          <p:cNvSpPr>
            <a:spLocks noGrp="1"/>
          </p:cNvSpPr>
          <p:nvPr>
            <p:ph type="title" hasCustomPrompt="1"/>
          </p:nvPr>
        </p:nvSpPr>
        <p:spPr>
          <a:xfrm>
            <a:off x="4073237" y="1096375"/>
            <a:ext cx="4045527" cy="1590790"/>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6" name="Picture Placeholder 5">
            <a:extLst>
              <a:ext uri="{FF2B5EF4-FFF2-40B4-BE49-F238E27FC236}">
                <a16:creationId xmlns:a16="http://schemas.microsoft.com/office/drawing/2014/main" id="{289D0B50-E879-41B9-9B1B-EBB40605D1B7}"/>
              </a:ext>
            </a:extLst>
          </p:cNvPr>
          <p:cNvSpPr>
            <a:spLocks noGrp="1"/>
          </p:cNvSpPr>
          <p:nvPr>
            <p:ph type="pic" sz="quarter" idx="13" hasCustomPrompt="1"/>
          </p:nvPr>
        </p:nvSpPr>
        <p:spPr>
          <a:xfrm>
            <a:off x="0" y="951274"/>
            <a:ext cx="2743201" cy="4747564"/>
          </a:xfrm>
          <a:prstGeom prst="rect">
            <a:avLst/>
          </a:prstGeom>
        </p:spPr>
        <p:txBody>
          <a:bodyPr/>
          <a:lstStyle>
            <a:lvl1pPr marL="0" indent="0" algn="ctr">
              <a:buNone/>
              <a:defRPr spc="400" baseline="0"/>
            </a:lvl1pPr>
          </a:lstStyle>
          <a:p>
            <a:r>
              <a:rPr lang="en-US" dirty="0"/>
              <a:t>Click to add photo</a:t>
            </a:r>
          </a:p>
        </p:txBody>
      </p:sp>
      <p:sp>
        <p:nvSpPr>
          <p:cNvPr id="8" name="Text Placeholder 8">
            <a:extLst>
              <a:ext uri="{FF2B5EF4-FFF2-40B4-BE49-F238E27FC236}">
                <a16:creationId xmlns:a16="http://schemas.microsoft.com/office/drawing/2014/main" id="{EB4D3EE7-1F3B-4AAB-A04D-3162C35A1A90}"/>
              </a:ext>
            </a:extLst>
          </p:cNvPr>
          <p:cNvSpPr>
            <a:spLocks noGrp="1"/>
          </p:cNvSpPr>
          <p:nvPr>
            <p:ph type="body" sz="quarter" idx="16" hasCustomPrompt="1"/>
          </p:nvPr>
        </p:nvSpPr>
        <p:spPr>
          <a:xfrm>
            <a:off x="4107354" y="2910720"/>
            <a:ext cx="4011410" cy="2061261"/>
          </a:xfrm>
          <a:prstGeom prst="rect">
            <a:avLst/>
          </a:prstGeom>
        </p:spPr>
        <p:txBody>
          <a:bodyPr anchor="t"/>
          <a:lstStyle>
            <a:lvl1pPr marL="0" indent="0">
              <a:lnSpc>
                <a:spcPct val="200000"/>
              </a:lnSpc>
              <a:spcBef>
                <a:spcPts val="0"/>
              </a:spcBef>
              <a:buFont typeface="Segoe UI Light" panose="020B0502040204020203" pitchFamily="34" charset="0"/>
              <a:buNone/>
              <a:defRPr sz="2000" b="0" i="0" spc="200" baseline="0">
                <a:solidFill>
                  <a:schemeClr val="accent4"/>
                </a:solidFill>
              </a:defRPr>
            </a:lvl1pPr>
          </a:lstStyle>
          <a:p>
            <a:pPr lvl="0"/>
            <a:r>
              <a:rPr lang="en-US" dirty="0"/>
              <a:t>Click to add name</a:t>
            </a:r>
          </a:p>
        </p:txBody>
      </p:sp>
      <p:sp>
        <p:nvSpPr>
          <p:cNvPr id="9" name="Picture Placeholder 5">
            <a:extLst>
              <a:ext uri="{FF2B5EF4-FFF2-40B4-BE49-F238E27FC236}">
                <a16:creationId xmlns:a16="http://schemas.microsoft.com/office/drawing/2014/main" id="{2A57A12F-74B8-4CBC-816C-F2AC890D1B90}"/>
              </a:ext>
            </a:extLst>
          </p:cNvPr>
          <p:cNvSpPr>
            <a:spLocks noGrp="1"/>
          </p:cNvSpPr>
          <p:nvPr>
            <p:ph type="pic" sz="quarter" idx="17" hasCustomPrompt="1"/>
          </p:nvPr>
        </p:nvSpPr>
        <p:spPr>
          <a:xfrm>
            <a:off x="9448800" y="951274"/>
            <a:ext cx="2743200" cy="4747564"/>
          </a:xfrm>
          <a:prstGeom prst="rect">
            <a:avLst/>
          </a:prstGeom>
        </p:spPr>
        <p:txBody>
          <a:bodyPr/>
          <a:lstStyle>
            <a:lvl1pPr marL="0" indent="0" algn="ctr">
              <a:buNone/>
              <a:defRPr spc="400" baseline="0"/>
            </a:lvl1pPr>
          </a:lstStyle>
          <a:p>
            <a:r>
              <a:rPr lang="en-US" dirty="0"/>
              <a:t>Click to add photo</a:t>
            </a:r>
          </a:p>
        </p:txBody>
      </p:sp>
      <p:sp>
        <p:nvSpPr>
          <p:cNvPr id="3" name="Date Placeholder 2">
            <a:extLst>
              <a:ext uri="{FF2B5EF4-FFF2-40B4-BE49-F238E27FC236}">
                <a16:creationId xmlns:a16="http://schemas.microsoft.com/office/drawing/2014/main" id="{2A19A048-F803-428B-9A66-6DE56F4DE58E}"/>
              </a:ext>
            </a:extLst>
          </p:cNvPr>
          <p:cNvSpPr>
            <a:spLocks noGrp="1"/>
          </p:cNvSpPr>
          <p:nvPr>
            <p:ph type="dt" sz="half" idx="10"/>
          </p:nvPr>
        </p:nvSpPr>
        <p:spPr/>
        <p:txBody>
          <a:bodyPr/>
          <a:lstStyle/>
          <a:p>
            <a:fld id="{FADB29FF-E098-4973-99E4-686AA6D6F825}" type="datetime1">
              <a:rPr lang="en-US" smtClean="0"/>
              <a:t>6/14/2024</a:t>
            </a:fld>
            <a:endParaRPr lang="en-US" dirty="0"/>
          </a:p>
        </p:txBody>
      </p:sp>
      <p:sp>
        <p:nvSpPr>
          <p:cNvPr id="4" name="Footer Placeholder 3">
            <a:extLst>
              <a:ext uri="{FF2B5EF4-FFF2-40B4-BE49-F238E27FC236}">
                <a16:creationId xmlns:a16="http://schemas.microsoft.com/office/drawing/2014/main" id="{DB42CDA7-93A6-45DB-9062-E70E51ACB72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1F08F63-561A-455E-8ED8-20CCE58E722A}"/>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549593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3FB4E19-B10C-43FA-AB4B-5D0396BD64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cap="all" spc="150" baseline="0">
                <a:solidFill>
                  <a:schemeClr val="tx1">
                    <a:tint val="75000"/>
                  </a:schemeClr>
                </a:solidFill>
              </a:defRPr>
            </a:lvl1pPr>
          </a:lstStyle>
          <a:p>
            <a:fld id="{BE23F58E-3FD0-449D-8556-7CD4D6D25837}" type="datetime1">
              <a:rPr lang="en-US" smtClean="0"/>
              <a:t>6/14/2024</a:t>
            </a:fld>
            <a:endParaRPr lang="en-US" dirty="0"/>
          </a:p>
        </p:txBody>
      </p:sp>
      <p:sp>
        <p:nvSpPr>
          <p:cNvPr id="5" name="Footer Placeholder 4">
            <a:extLst>
              <a:ext uri="{FF2B5EF4-FFF2-40B4-BE49-F238E27FC236}">
                <a16:creationId xmlns:a16="http://schemas.microsoft.com/office/drawing/2014/main" id="{3E5C552B-0CAD-4920-B258-233A9F86DF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cap="all" spc="150" baseline="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E983FFB-15A3-4B11-A130-4565577A3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cap="all" spc="150" baseline="0">
                <a:solidFill>
                  <a:schemeClr val="tx1">
                    <a:tint val="75000"/>
                  </a:schemeClr>
                </a:solidFill>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3587109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2" r:id="rId7"/>
    <p:sldLayoutId id="2147483663" r:id="rId8"/>
    <p:sldLayoutId id="2147483656" r:id="rId9"/>
    <p:sldLayoutId id="2147483657" r:id="rId10"/>
    <p:sldLayoutId id="2147483664" r:id="rId11"/>
    <p:sldLayoutId id="2147483658" r:id="rId12"/>
    <p:sldLayoutId id="2147483659" r:id="rId13"/>
    <p:sldLayoutId id="2147483660" r:id="rId14"/>
    <p:sldLayoutId id="2147483661" r:id="rId15"/>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432416A3-39EF-4CBE-943D-C79C22FDDC46}"/>
              </a:ext>
            </a:extLst>
          </p:cNvPr>
          <p:cNvSpPr>
            <a:spLocks noGrp="1"/>
          </p:cNvSpPr>
          <p:nvPr>
            <p:ph type="title"/>
          </p:nvPr>
        </p:nvSpPr>
        <p:spPr>
          <a:xfrm>
            <a:off x="838200" y="649956"/>
            <a:ext cx="10515600" cy="726137"/>
          </a:xfrm>
        </p:spPr>
        <p:txBody>
          <a:bodyPr/>
          <a:lstStyle/>
          <a:p>
            <a:pPr algn="l"/>
            <a:r>
              <a:rPr lang="en-US" dirty="0"/>
              <a:t>update – </a:t>
            </a:r>
            <a:r>
              <a:rPr lang="en-US" dirty="0" err="1"/>
              <a:t>irma</a:t>
            </a:r>
            <a:r>
              <a:rPr lang="en-US" dirty="0"/>
              <a:t> restoration projects</a:t>
            </a:r>
          </a:p>
        </p:txBody>
      </p:sp>
      <p:sp>
        <p:nvSpPr>
          <p:cNvPr id="2" name="Date Placeholder 1">
            <a:extLst>
              <a:ext uri="{FF2B5EF4-FFF2-40B4-BE49-F238E27FC236}">
                <a16:creationId xmlns:a16="http://schemas.microsoft.com/office/drawing/2014/main" id="{37FF388F-9D72-4A3F-AB51-11B7B65E7682}"/>
              </a:ext>
            </a:extLst>
          </p:cNvPr>
          <p:cNvSpPr>
            <a:spLocks noGrp="1"/>
          </p:cNvSpPr>
          <p:nvPr>
            <p:ph type="dt" sz="half" idx="10"/>
          </p:nvPr>
        </p:nvSpPr>
        <p:spPr>
          <a:xfrm>
            <a:off x="838200" y="6356350"/>
            <a:ext cx="2743200" cy="365125"/>
          </a:xfrm>
        </p:spPr>
        <p:txBody>
          <a:bodyPr/>
          <a:lstStyle/>
          <a:p>
            <a:r>
              <a:rPr lang="en-US" dirty="0"/>
              <a:t>6/14/2024</a:t>
            </a:r>
          </a:p>
        </p:txBody>
      </p:sp>
      <p:sp>
        <p:nvSpPr>
          <p:cNvPr id="4" name="Slide Number Placeholder 3">
            <a:extLst>
              <a:ext uri="{FF2B5EF4-FFF2-40B4-BE49-F238E27FC236}">
                <a16:creationId xmlns:a16="http://schemas.microsoft.com/office/drawing/2014/main" id="{7E375B46-1A54-44B9-BDCF-97B4D6758E70}"/>
              </a:ext>
            </a:extLst>
          </p:cNvPr>
          <p:cNvSpPr>
            <a:spLocks noGrp="1"/>
          </p:cNvSpPr>
          <p:nvPr>
            <p:ph type="sldNum" sz="quarter" idx="12"/>
          </p:nvPr>
        </p:nvSpPr>
        <p:spPr>
          <a:xfrm>
            <a:off x="8610600" y="6356350"/>
            <a:ext cx="2743200" cy="365125"/>
          </a:xfrm>
        </p:spPr>
        <p:txBody>
          <a:bodyPr/>
          <a:lstStyle/>
          <a:p>
            <a:fld id="{F91729D4-A164-47A3-830D-E792BCE699E4}" type="slidenum">
              <a:rPr lang="en-US" smtClean="0"/>
              <a:pPr/>
              <a:t>1</a:t>
            </a:fld>
            <a:endParaRPr lang="en-US" dirty="0"/>
          </a:p>
        </p:txBody>
      </p:sp>
      <p:sp>
        <p:nvSpPr>
          <p:cNvPr id="5" name="Content Placeholder 2">
            <a:extLst>
              <a:ext uri="{FF2B5EF4-FFF2-40B4-BE49-F238E27FC236}">
                <a16:creationId xmlns:a16="http://schemas.microsoft.com/office/drawing/2014/main" id="{A6F8B449-F5E4-A162-95CF-1559B0BF454C}"/>
              </a:ext>
            </a:extLst>
          </p:cNvPr>
          <p:cNvSpPr txBox="1">
            <a:spLocks/>
          </p:cNvSpPr>
          <p:nvPr/>
        </p:nvSpPr>
        <p:spPr>
          <a:xfrm>
            <a:off x="838200" y="1529157"/>
            <a:ext cx="10515600" cy="4827193"/>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As of June 14, there are only three ceilings in the 03 stack left to remove. We continue to hold to the new 8 week span time per stack that resulted from the presence of the fiberglass underlayment and will finish the 03 stack by June 28.</a:t>
            </a:r>
          </a:p>
          <a:p>
            <a:r>
              <a:rPr lang="en-US" dirty="0"/>
              <a:t>We use Dow </a:t>
            </a:r>
            <a:r>
              <a:rPr lang="en-US" dirty="0" err="1"/>
              <a:t>Allguard</a:t>
            </a:r>
            <a:r>
              <a:rPr lang="en-US" dirty="0"/>
              <a:t> paint and sealant on the exterior walls of our building. Dow temporarily closed their manufacturing plant without notice. </a:t>
            </a:r>
            <a:r>
              <a:rPr lang="en-US" dirty="0" err="1"/>
              <a:t>Allguard</a:t>
            </a:r>
            <a:r>
              <a:rPr lang="en-US" dirty="0"/>
              <a:t> will be unavailable until the plant reopens in August.</a:t>
            </a:r>
          </a:p>
          <a:p>
            <a:r>
              <a:rPr lang="en-US" dirty="0"/>
              <a:t>There are no alternative paints/sealers that are as good or that will allow us to preserve the 10 year warranty we already have on the areas of the building painted with Dow </a:t>
            </a:r>
            <a:r>
              <a:rPr lang="en-US" dirty="0" err="1"/>
              <a:t>Allguard</a:t>
            </a:r>
            <a:r>
              <a:rPr lang="en-US" dirty="0"/>
              <a:t>.</a:t>
            </a:r>
          </a:p>
          <a:p>
            <a:r>
              <a:rPr lang="en-US" dirty="0"/>
              <a:t>We used the last of the </a:t>
            </a:r>
            <a:r>
              <a:rPr lang="en-US" dirty="0" err="1"/>
              <a:t>Allguard</a:t>
            </a:r>
            <a:r>
              <a:rPr lang="en-US" dirty="0"/>
              <a:t> that we had on hand to paint the areas surrounding the 03 windows that still have hurricane shutters. Those shutters will be reinstalled on June 18. </a:t>
            </a:r>
          </a:p>
          <a:p>
            <a:r>
              <a:rPr lang="en-US" dirty="0"/>
              <a:t>The unpainted areas that remain on the North wall are approximately 80% as waterproof as they would be if they were fully painted. They will remain this way until the Dow </a:t>
            </a:r>
            <a:r>
              <a:rPr lang="en-US" dirty="0" err="1"/>
              <a:t>Allguard</a:t>
            </a:r>
            <a:r>
              <a:rPr lang="en-US" dirty="0"/>
              <a:t> becomes available. We’ve had no reported leaks from the heavy rains last week. </a:t>
            </a:r>
          </a:p>
          <a:p>
            <a:r>
              <a:rPr lang="en-US" dirty="0"/>
              <a:t>The balcony ceilings and walls require a different type of paint that is available, so all balcony stucco and painting work will proceed unaffected. As soon as Dow </a:t>
            </a:r>
            <a:r>
              <a:rPr lang="en-US" dirty="0" err="1"/>
              <a:t>Allguard</a:t>
            </a:r>
            <a:r>
              <a:rPr lang="en-US" dirty="0"/>
              <a:t> becomes available, balcony painting will be interrupted and the painters will immediately be redirected to finish the North wall of the 03 stack.</a:t>
            </a:r>
          </a:p>
          <a:p>
            <a:r>
              <a:rPr lang="en-US" b="1" dirty="0"/>
              <a:t>05 unit owners need to have everything removed from their balconies before June 24 to prepare for balcony painting.</a:t>
            </a:r>
          </a:p>
          <a:p>
            <a:r>
              <a:rPr lang="en-US" b="1" dirty="0"/>
              <a:t>04 unit owners need to have everything removed from their balconies before July 22 to prepare for balcony painting.</a:t>
            </a:r>
          </a:p>
        </p:txBody>
      </p:sp>
    </p:spTree>
    <p:extLst>
      <p:ext uri="{BB962C8B-B14F-4D97-AF65-F5344CB8AC3E}">
        <p14:creationId xmlns:p14="http://schemas.microsoft.com/office/powerpoint/2010/main" val="145607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432416A3-39EF-4CBE-943D-C79C22FDDC46}"/>
              </a:ext>
            </a:extLst>
          </p:cNvPr>
          <p:cNvSpPr>
            <a:spLocks noGrp="1"/>
          </p:cNvSpPr>
          <p:nvPr>
            <p:ph type="title"/>
          </p:nvPr>
        </p:nvSpPr>
        <p:spPr>
          <a:xfrm>
            <a:off x="838200" y="649956"/>
            <a:ext cx="10515600" cy="726137"/>
          </a:xfrm>
        </p:spPr>
        <p:txBody>
          <a:bodyPr/>
          <a:lstStyle/>
          <a:p>
            <a:pPr algn="ctr"/>
            <a:r>
              <a:rPr lang="en-US" dirty="0"/>
              <a:t>update – </a:t>
            </a:r>
            <a:r>
              <a:rPr lang="en-US" dirty="0" err="1"/>
              <a:t>irma</a:t>
            </a:r>
            <a:r>
              <a:rPr lang="en-US" dirty="0"/>
              <a:t> restoration projects</a:t>
            </a:r>
            <a:br>
              <a:rPr lang="en-US" dirty="0"/>
            </a:br>
            <a:r>
              <a:rPr lang="en-US" dirty="0"/>
              <a:t>Stucco Removal / repair</a:t>
            </a:r>
          </a:p>
        </p:txBody>
      </p:sp>
      <p:sp>
        <p:nvSpPr>
          <p:cNvPr id="2" name="Date Placeholder 1">
            <a:extLst>
              <a:ext uri="{FF2B5EF4-FFF2-40B4-BE49-F238E27FC236}">
                <a16:creationId xmlns:a16="http://schemas.microsoft.com/office/drawing/2014/main" id="{37FF388F-9D72-4A3F-AB51-11B7B65E7682}"/>
              </a:ext>
            </a:extLst>
          </p:cNvPr>
          <p:cNvSpPr>
            <a:spLocks noGrp="1"/>
          </p:cNvSpPr>
          <p:nvPr>
            <p:ph type="dt" sz="half" idx="10"/>
          </p:nvPr>
        </p:nvSpPr>
        <p:spPr>
          <a:xfrm>
            <a:off x="838200" y="6356350"/>
            <a:ext cx="2743200" cy="365125"/>
          </a:xfrm>
        </p:spPr>
        <p:txBody>
          <a:bodyPr/>
          <a:lstStyle/>
          <a:p>
            <a:r>
              <a:rPr lang="en-US" dirty="0"/>
              <a:t>6/14/2024</a:t>
            </a:r>
          </a:p>
        </p:txBody>
      </p:sp>
      <p:sp>
        <p:nvSpPr>
          <p:cNvPr id="4" name="Slide Number Placeholder 3">
            <a:extLst>
              <a:ext uri="{FF2B5EF4-FFF2-40B4-BE49-F238E27FC236}">
                <a16:creationId xmlns:a16="http://schemas.microsoft.com/office/drawing/2014/main" id="{7E375B46-1A54-44B9-BDCF-97B4D6758E70}"/>
              </a:ext>
            </a:extLst>
          </p:cNvPr>
          <p:cNvSpPr>
            <a:spLocks noGrp="1"/>
          </p:cNvSpPr>
          <p:nvPr>
            <p:ph type="sldNum" sz="quarter" idx="12"/>
          </p:nvPr>
        </p:nvSpPr>
        <p:spPr>
          <a:xfrm>
            <a:off x="8610600" y="6356350"/>
            <a:ext cx="2743200" cy="365125"/>
          </a:xfrm>
        </p:spPr>
        <p:txBody>
          <a:bodyPr/>
          <a:lstStyle/>
          <a:p>
            <a:fld id="{F91729D4-A164-47A3-830D-E792BCE699E4}" type="slidenum">
              <a:rPr lang="en-US" smtClean="0"/>
              <a:pPr/>
              <a:t>2</a:t>
            </a:fld>
            <a:endParaRPr lang="en-US" dirty="0"/>
          </a:p>
        </p:txBody>
      </p:sp>
      <p:sp>
        <p:nvSpPr>
          <p:cNvPr id="6" name="Content Placeholder 2">
            <a:extLst>
              <a:ext uri="{FF2B5EF4-FFF2-40B4-BE49-F238E27FC236}">
                <a16:creationId xmlns:a16="http://schemas.microsoft.com/office/drawing/2014/main" id="{B091FE05-3C68-A807-EA96-AE20EA28B0FA}"/>
              </a:ext>
            </a:extLst>
          </p:cNvPr>
          <p:cNvSpPr txBox="1">
            <a:spLocks/>
          </p:cNvSpPr>
          <p:nvPr/>
        </p:nvSpPr>
        <p:spPr>
          <a:xfrm>
            <a:off x="665826" y="5450817"/>
            <a:ext cx="10889884" cy="994371"/>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association will open your hurricane shutters to allow balcony access for ceiling removal and repair and will re-close them upon completion.</a:t>
            </a:r>
          </a:p>
          <a:p>
            <a:r>
              <a:rPr lang="en-US" dirty="0"/>
              <a:t>It is your responsibility to have everything removed from your balcony before ceiling removal of your balcony stack begins. Balconies will be reopened starting on the top floor and moving down as the ceiling removal and repair on each floor is completed. Once the ceiling your balcony is completed and the masking is removed, you may replace your belongings. Although your balcony will be closed for ceiling work for anywhere between 3-25 days, your balcony windows will only be masked for 3-5 of those days</a:t>
            </a:r>
          </a:p>
        </p:txBody>
      </p:sp>
      <p:pic>
        <p:nvPicPr>
          <p:cNvPr id="3" name="Picture 2">
            <a:extLst>
              <a:ext uri="{FF2B5EF4-FFF2-40B4-BE49-F238E27FC236}">
                <a16:creationId xmlns:a16="http://schemas.microsoft.com/office/drawing/2014/main" id="{F9E5A79B-E180-FBE3-73DA-88746A737D26}"/>
              </a:ext>
            </a:extLst>
          </p:cNvPr>
          <p:cNvPicPr>
            <a:picLocks noChangeAspect="1"/>
          </p:cNvPicPr>
          <p:nvPr/>
        </p:nvPicPr>
        <p:blipFill>
          <a:blip r:embed="rId2"/>
          <a:stretch>
            <a:fillRect/>
          </a:stretch>
        </p:blipFill>
        <p:spPr>
          <a:xfrm>
            <a:off x="1020223" y="1482572"/>
            <a:ext cx="10043909" cy="3843772"/>
          </a:xfrm>
          <a:prstGeom prst="rect">
            <a:avLst/>
          </a:prstGeom>
        </p:spPr>
      </p:pic>
    </p:spTree>
    <p:extLst>
      <p:ext uri="{BB962C8B-B14F-4D97-AF65-F5344CB8AC3E}">
        <p14:creationId xmlns:p14="http://schemas.microsoft.com/office/powerpoint/2010/main" val="1971304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432416A3-39EF-4CBE-943D-C79C22FDDC46}"/>
              </a:ext>
            </a:extLst>
          </p:cNvPr>
          <p:cNvSpPr>
            <a:spLocks noGrp="1"/>
          </p:cNvSpPr>
          <p:nvPr>
            <p:ph type="title"/>
          </p:nvPr>
        </p:nvSpPr>
        <p:spPr>
          <a:xfrm>
            <a:off x="838200" y="649956"/>
            <a:ext cx="10515600" cy="726137"/>
          </a:xfrm>
        </p:spPr>
        <p:txBody>
          <a:bodyPr/>
          <a:lstStyle/>
          <a:p>
            <a:pPr algn="ctr"/>
            <a:r>
              <a:rPr lang="en-US" dirty="0"/>
              <a:t>update – </a:t>
            </a:r>
            <a:r>
              <a:rPr lang="en-US" dirty="0" err="1"/>
              <a:t>irma</a:t>
            </a:r>
            <a:r>
              <a:rPr lang="en-US" dirty="0"/>
              <a:t> restoration projects</a:t>
            </a:r>
          </a:p>
        </p:txBody>
      </p:sp>
      <p:sp>
        <p:nvSpPr>
          <p:cNvPr id="2" name="Date Placeholder 1">
            <a:extLst>
              <a:ext uri="{FF2B5EF4-FFF2-40B4-BE49-F238E27FC236}">
                <a16:creationId xmlns:a16="http://schemas.microsoft.com/office/drawing/2014/main" id="{37FF388F-9D72-4A3F-AB51-11B7B65E7682}"/>
              </a:ext>
            </a:extLst>
          </p:cNvPr>
          <p:cNvSpPr>
            <a:spLocks noGrp="1"/>
          </p:cNvSpPr>
          <p:nvPr>
            <p:ph type="dt" sz="half" idx="10"/>
          </p:nvPr>
        </p:nvSpPr>
        <p:spPr>
          <a:xfrm>
            <a:off x="838200" y="6356350"/>
            <a:ext cx="2743200" cy="365125"/>
          </a:xfrm>
        </p:spPr>
        <p:txBody>
          <a:bodyPr/>
          <a:lstStyle/>
          <a:p>
            <a:r>
              <a:rPr lang="en-US" dirty="0"/>
              <a:t>6/7/2024</a:t>
            </a:r>
          </a:p>
        </p:txBody>
      </p:sp>
      <p:sp>
        <p:nvSpPr>
          <p:cNvPr id="4" name="Slide Number Placeholder 3">
            <a:extLst>
              <a:ext uri="{FF2B5EF4-FFF2-40B4-BE49-F238E27FC236}">
                <a16:creationId xmlns:a16="http://schemas.microsoft.com/office/drawing/2014/main" id="{7E375B46-1A54-44B9-BDCF-97B4D6758E70}"/>
              </a:ext>
            </a:extLst>
          </p:cNvPr>
          <p:cNvSpPr>
            <a:spLocks noGrp="1"/>
          </p:cNvSpPr>
          <p:nvPr>
            <p:ph type="sldNum" sz="quarter" idx="12"/>
          </p:nvPr>
        </p:nvSpPr>
        <p:spPr>
          <a:xfrm>
            <a:off x="8610600" y="6356350"/>
            <a:ext cx="2743200" cy="365125"/>
          </a:xfrm>
        </p:spPr>
        <p:txBody>
          <a:bodyPr/>
          <a:lstStyle/>
          <a:p>
            <a:fld id="{F91729D4-A164-47A3-830D-E792BCE699E4}" type="slidenum">
              <a:rPr lang="en-US" smtClean="0"/>
              <a:pPr/>
              <a:t>3</a:t>
            </a:fld>
            <a:endParaRPr lang="en-US" dirty="0"/>
          </a:p>
        </p:txBody>
      </p:sp>
      <p:pic>
        <p:nvPicPr>
          <p:cNvPr id="6" name="Picture 5">
            <a:extLst>
              <a:ext uri="{FF2B5EF4-FFF2-40B4-BE49-F238E27FC236}">
                <a16:creationId xmlns:a16="http://schemas.microsoft.com/office/drawing/2014/main" id="{2414F6A1-A526-B452-090D-2B6DB46AC583}"/>
              </a:ext>
            </a:extLst>
          </p:cNvPr>
          <p:cNvPicPr>
            <a:picLocks noChangeAspect="1"/>
          </p:cNvPicPr>
          <p:nvPr/>
        </p:nvPicPr>
        <p:blipFill>
          <a:blip r:embed="rId2"/>
          <a:stretch>
            <a:fillRect/>
          </a:stretch>
        </p:blipFill>
        <p:spPr>
          <a:xfrm>
            <a:off x="4426557" y="1430990"/>
            <a:ext cx="7863097" cy="300541"/>
          </a:xfrm>
          <a:prstGeom prst="rect">
            <a:avLst/>
          </a:prstGeom>
        </p:spPr>
      </p:pic>
      <p:pic>
        <p:nvPicPr>
          <p:cNvPr id="7" name="Picture 6">
            <a:extLst>
              <a:ext uri="{FF2B5EF4-FFF2-40B4-BE49-F238E27FC236}">
                <a16:creationId xmlns:a16="http://schemas.microsoft.com/office/drawing/2014/main" id="{0698228D-0106-2463-5D50-D876B9305B18}"/>
              </a:ext>
            </a:extLst>
          </p:cNvPr>
          <p:cNvPicPr>
            <a:picLocks noChangeAspect="1"/>
          </p:cNvPicPr>
          <p:nvPr/>
        </p:nvPicPr>
        <p:blipFill>
          <a:blip r:embed="rId3"/>
          <a:stretch>
            <a:fillRect/>
          </a:stretch>
        </p:blipFill>
        <p:spPr>
          <a:xfrm>
            <a:off x="-37324" y="1674054"/>
            <a:ext cx="12192000" cy="1849059"/>
          </a:xfrm>
          <a:prstGeom prst="rect">
            <a:avLst/>
          </a:prstGeom>
        </p:spPr>
      </p:pic>
      <p:pic>
        <p:nvPicPr>
          <p:cNvPr id="9" name="Picture 8">
            <a:extLst>
              <a:ext uri="{FF2B5EF4-FFF2-40B4-BE49-F238E27FC236}">
                <a16:creationId xmlns:a16="http://schemas.microsoft.com/office/drawing/2014/main" id="{2277D9D2-D08C-CDF0-B71F-B41D3217553A}"/>
              </a:ext>
            </a:extLst>
          </p:cNvPr>
          <p:cNvPicPr>
            <a:picLocks noChangeAspect="1"/>
          </p:cNvPicPr>
          <p:nvPr/>
        </p:nvPicPr>
        <p:blipFill>
          <a:blip r:embed="rId4"/>
          <a:stretch>
            <a:fillRect/>
          </a:stretch>
        </p:blipFill>
        <p:spPr>
          <a:xfrm>
            <a:off x="-27993" y="3508542"/>
            <a:ext cx="12192000" cy="3143942"/>
          </a:xfrm>
          <a:prstGeom prst="rect">
            <a:avLst/>
          </a:prstGeom>
        </p:spPr>
      </p:pic>
    </p:spTree>
    <p:extLst>
      <p:ext uri="{BB962C8B-B14F-4D97-AF65-F5344CB8AC3E}">
        <p14:creationId xmlns:p14="http://schemas.microsoft.com/office/powerpoint/2010/main" val="981774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432416A3-39EF-4CBE-943D-C79C22FDDC46}"/>
              </a:ext>
            </a:extLst>
          </p:cNvPr>
          <p:cNvSpPr>
            <a:spLocks noGrp="1"/>
          </p:cNvSpPr>
          <p:nvPr>
            <p:ph type="title"/>
          </p:nvPr>
        </p:nvSpPr>
        <p:spPr>
          <a:xfrm>
            <a:off x="838200" y="649956"/>
            <a:ext cx="10515600" cy="726137"/>
          </a:xfrm>
        </p:spPr>
        <p:txBody>
          <a:bodyPr/>
          <a:lstStyle/>
          <a:p>
            <a:pPr algn="ctr"/>
            <a:r>
              <a:rPr lang="en-US" dirty="0"/>
              <a:t>update – </a:t>
            </a:r>
            <a:r>
              <a:rPr lang="en-US" dirty="0" err="1"/>
              <a:t>irma</a:t>
            </a:r>
            <a:r>
              <a:rPr lang="en-US" dirty="0"/>
              <a:t> restoration projects</a:t>
            </a:r>
            <a:br>
              <a:rPr lang="en-US" dirty="0"/>
            </a:br>
            <a:r>
              <a:rPr lang="en-US" dirty="0" err="1"/>
              <a:t>PAINTing</a:t>
            </a:r>
            <a:endParaRPr lang="en-US" dirty="0"/>
          </a:p>
        </p:txBody>
      </p:sp>
      <p:sp>
        <p:nvSpPr>
          <p:cNvPr id="2" name="Date Placeholder 1">
            <a:extLst>
              <a:ext uri="{FF2B5EF4-FFF2-40B4-BE49-F238E27FC236}">
                <a16:creationId xmlns:a16="http://schemas.microsoft.com/office/drawing/2014/main" id="{37FF388F-9D72-4A3F-AB51-11B7B65E7682}"/>
              </a:ext>
            </a:extLst>
          </p:cNvPr>
          <p:cNvSpPr>
            <a:spLocks noGrp="1"/>
          </p:cNvSpPr>
          <p:nvPr>
            <p:ph type="dt" sz="half" idx="10"/>
          </p:nvPr>
        </p:nvSpPr>
        <p:spPr>
          <a:xfrm>
            <a:off x="838200" y="6356350"/>
            <a:ext cx="2743200" cy="365125"/>
          </a:xfrm>
        </p:spPr>
        <p:txBody>
          <a:bodyPr/>
          <a:lstStyle/>
          <a:p>
            <a:r>
              <a:rPr lang="en-US" dirty="0"/>
              <a:t>6/14/2024</a:t>
            </a:r>
          </a:p>
        </p:txBody>
      </p:sp>
      <p:sp>
        <p:nvSpPr>
          <p:cNvPr id="4" name="Slide Number Placeholder 3">
            <a:extLst>
              <a:ext uri="{FF2B5EF4-FFF2-40B4-BE49-F238E27FC236}">
                <a16:creationId xmlns:a16="http://schemas.microsoft.com/office/drawing/2014/main" id="{7E375B46-1A54-44B9-BDCF-97B4D6758E70}"/>
              </a:ext>
            </a:extLst>
          </p:cNvPr>
          <p:cNvSpPr>
            <a:spLocks noGrp="1"/>
          </p:cNvSpPr>
          <p:nvPr>
            <p:ph type="sldNum" sz="quarter" idx="12"/>
          </p:nvPr>
        </p:nvSpPr>
        <p:spPr>
          <a:xfrm>
            <a:off x="8610600" y="6356350"/>
            <a:ext cx="2743200" cy="365125"/>
          </a:xfrm>
        </p:spPr>
        <p:txBody>
          <a:bodyPr/>
          <a:lstStyle/>
          <a:p>
            <a:fld id="{F91729D4-A164-47A3-830D-E792BCE699E4}" type="slidenum">
              <a:rPr lang="en-US" smtClean="0"/>
              <a:pPr/>
              <a:t>4</a:t>
            </a:fld>
            <a:endParaRPr lang="en-US" dirty="0"/>
          </a:p>
        </p:txBody>
      </p:sp>
      <p:sp>
        <p:nvSpPr>
          <p:cNvPr id="6" name="Content Placeholder 2">
            <a:extLst>
              <a:ext uri="{FF2B5EF4-FFF2-40B4-BE49-F238E27FC236}">
                <a16:creationId xmlns:a16="http://schemas.microsoft.com/office/drawing/2014/main" id="{A139A243-D316-DA20-2323-A3263B9591AF}"/>
              </a:ext>
            </a:extLst>
          </p:cNvPr>
          <p:cNvSpPr txBox="1">
            <a:spLocks/>
          </p:cNvSpPr>
          <p:nvPr/>
        </p:nvSpPr>
        <p:spPr>
          <a:xfrm>
            <a:off x="636290" y="5511704"/>
            <a:ext cx="10919419" cy="1004508"/>
          </a:xfrm>
          <a:prstGeom prst="rect">
            <a:avLst/>
          </a:prstGeom>
        </p:spPr>
        <p:txBody>
          <a:bodyPr>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Painting of the north wall of the 03 stack was split into two tasks. The task for completion will begin as soon as </a:t>
            </a:r>
            <a:r>
              <a:rPr lang="en-US" dirty="0" err="1"/>
              <a:t>Allguard</a:t>
            </a:r>
            <a:r>
              <a:rPr lang="en-US" dirty="0"/>
              <a:t> paint/sealer is available.</a:t>
            </a:r>
          </a:p>
          <a:p>
            <a:r>
              <a:rPr lang="en-US" dirty="0"/>
              <a:t>The association will open your balcony hurricane shutters to allow for balcony access and painting and will re-close them upon completion.</a:t>
            </a:r>
          </a:p>
          <a:p>
            <a:r>
              <a:rPr lang="en-US" dirty="0"/>
              <a:t>It is your responsibility to have everything removed from your balcony before painting of your balcony stack begins. Balconies will be reopened starting on the top floor and moving down as the painting on each floor is completed. Once the painting of your balcony is completed and the masking is removed, you may replace your belongings. Although your balcony will be closed for painting for anywhere between 1-25 days, your balcony windows will only be masked off for 1-2 of those days.</a:t>
            </a:r>
          </a:p>
        </p:txBody>
      </p:sp>
      <p:pic>
        <p:nvPicPr>
          <p:cNvPr id="3" name="Picture 2">
            <a:extLst>
              <a:ext uri="{FF2B5EF4-FFF2-40B4-BE49-F238E27FC236}">
                <a16:creationId xmlns:a16="http://schemas.microsoft.com/office/drawing/2014/main" id="{819482FA-8D72-0188-BFE9-92E139BA0450}"/>
              </a:ext>
            </a:extLst>
          </p:cNvPr>
          <p:cNvPicPr>
            <a:picLocks noChangeAspect="1"/>
          </p:cNvPicPr>
          <p:nvPr/>
        </p:nvPicPr>
        <p:blipFill>
          <a:blip r:embed="rId2"/>
          <a:stretch>
            <a:fillRect/>
          </a:stretch>
        </p:blipFill>
        <p:spPr>
          <a:xfrm>
            <a:off x="1207770" y="1443954"/>
            <a:ext cx="9776460" cy="4023360"/>
          </a:xfrm>
          <a:prstGeom prst="rect">
            <a:avLst/>
          </a:prstGeom>
        </p:spPr>
      </p:pic>
    </p:spTree>
    <p:extLst>
      <p:ext uri="{BB962C8B-B14F-4D97-AF65-F5344CB8AC3E}">
        <p14:creationId xmlns:p14="http://schemas.microsoft.com/office/powerpoint/2010/main" val="996774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432416A3-39EF-4CBE-943D-C79C22FDDC46}"/>
              </a:ext>
            </a:extLst>
          </p:cNvPr>
          <p:cNvSpPr>
            <a:spLocks noGrp="1"/>
          </p:cNvSpPr>
          <p:nvPr>
            <p:ph type="title"/>
          </p:nvPr>
        </p:nvSpPr>
        <p:spPr>
          <a:xfrm>
            <a:off x="838200" y="649956"/>
            <a:ext cx="10515600" cy="726137"/>
          </a:xfrm>
        </p:spPr>
        <p:txBody>
          <a:bodyPr/>
          <a:lstStyle/>
          <a:p>
            <a:pPr algn="ctr"/>
            <a:r>
              <a:rPr lang="en-US" dirty="0"/>
              <a:t>update – </a:t>
            </a:r>
            <a:r>
              <a:rPr lang="en-US" dirty="0" err="1"/>
              <a:t>irma</a:t>
            </a:r>
            <a:r>
              <a:rPr lang="en-US" dirty="0"/>
              <a:t> restoration projects</a:t>
            </a:r>
            <a:br>
              <a:rPr lang="en-US" dirty="0"/>
            </a:br>
            <a:r>
              <a:rPr lang="en-US" dirty="0"/>
              <a:t>OWNER INCONVENIENCES</a:t>
            </a:r>
          </a:p>
        </p:txBody>
      </p:sp>
      <p:sp>
        <p:nvSpPr>
          <p:cNvPr id="2" name="Date Placeholder 1">
            <a:extLst>
              <a:ext uri="{FF2B5EF4-FFF2-40B4-BE49-F238E27FC236}">
                <a16:creationId xmlns:a16="http://schemas.microsoft.com/office/drawing/2014/main" id="{37FF388F-9D72-4A3F-AB51-11B7B65E7682}"/>
              </a:ext>
            </a:extLst>
          </p:cNvPr>
          <p:cNvSpPr>
            <a:spLocks noGrp="1"/>
          </p:cNvSpPr>
          <p:nvPr>
            <p:ph type="dt" sz="half" idx="10"/>
          </p:nvPr>
        </p:nvSpPr>
        <p:spPr>
          <a:xfrm>
            <a:off x="838200" y="6356350"/>
            <a:ext cx="2743200" cy="365125"/>
          </a:xfrm>
        </p:spPr>
        <p:txBody>
          <a:bodyPr/>
          <a:lstStyle/>
          <a:p>
            <a:r>
              <a:rPr lang="en-US" dirty="0"/>
              <a:t>6/14/2024</a:t>
            </a:r>
          </a:p>
        </p:txBody>
      </p:sp>
      <p:sp>
        <p:nvSpPr>
          <p:cNvPr id="4" name="Slide Number Placeholder 3">
            <a:extLst>
              <a:ext uri="{FF2B5EF4-FFF2-40B4-BE49-F238E27FC236}">
                <a16:creationId xmlns:a16="http://schemas.microsoft.com/office/drawing/2014/main" id="{7E375B46-1A54-44B9-BDCF-97B4D6758E70}"/>
              </a:ext>
            </a:extLst>
          </p:cNvPr>
          <p:cNvSpPr>
            <a:spLocks noGrp="1"/>
          </p:cNvSpPr>
          <p:nvPr>
            <p:ph type="sldNum" sz="quarter" idx="12"/>
          </p:nvPr>
        </p:nvSpPr>
        <p:spPr>
          <a:xfrm>
            <a:off x="8610600" y="6356350"/>
            <a:ext cx="2743200" cy="365125"/>
          </a:xfrm>
        </p:spPr>
        <p:txBody>
          <a:bodyPr/>
          <a:lstStyle/>
          <a:p>
            <a:fld id="{F91729D4-A164-47A3-830D-E792BCE699E4}" type="slidenum">
              <a:rPr lang="en-US" smtClean="0"/>
              <a:pPr/>
              <a:t>5</a:t>
            </a:fld>
            <a:endParaRPr lang="en-US" dirty="0"/>
          </a:p>
        </p:txBody>
      </p:sp>
      <p:pic>
        <p:nvPicPr>
          <p:cNvPr id="3" name="Picture 2">
            <a:extLst>
              <a:ext uri="{FF2B5EF4-FFF2-40B4-BE49-F238E27FC236}">
                <a16:creationId xmlns:a16="http://schemas.microsoft.com/office/drawing/2014/main" id="{A974D03D-AC70-7CA9-55A5-48898A3DAED3}"/>
              </a:ext>
            </a:extLst>
          </p:cNvPr>
          <p:cNvPicPr>
            <a:picLocks noChangeAspect="1"/>
          </p:cNvPicPr>
          <p:nvPr/>
        </p:nvPicPr>
        <p:blipFill>
          <a:blip r:embed="rId2"/>
          <a:stretch>
            <a:fillRect/>
          </a:stretch>
        </p:blipFill>
        <p:spPr>
          <a:xfrm>
            <a:off x="609369" y="1453866"/>
            <a:ext cx="10996304" cy="4902483"/>
          </a:xfrm>
          <a:prstGeom prst="rect">
            <a:avLst/>
          </a:prstGeom>
        </p:spPr>
      </p:pic>
    </p:spTree>
    <p:extLst>
      <p:ext uri="{BB962C8B-B14F-4D97-AF65-F5344CB8AC3E}">
        <p14:creationId xmlns:p14="http://schemas.microsoft.com/office/powerpoint/2010/main" val="2003698024"/>
      </p:ext>
    </p:extLst>
  </p:cSld>
  <p:clrMapOvr>
    <a:masterClrMapping/>
  </p:clrMapOvr>
</p:sld>
</file>

<file path=ppt/theme/theme1.xml><?xml version="1.0" encoding="utf-8"?>
<a:theme xmlns:a="http://schemas.openxmlformats.org/drawingml/2006/main" name="Office Theme">
  <a:themeElements>
    <a:clrScheme name="Custom 17">
      <a:dk1>
        <a:sysClr val="windowText" lastClr="000000"/>
      </a:dk1>
      <a:lt1>
        <a:sysClr val="window" lastClr="FFFFFF"/>
      </a:lt1>
      <a:dk2>
        <a:srgbClr val="44546A"/>
      </a:dk2>
      <a:lt2>
        <a:srgbClr val="E7E6E6"/>
      </a:lt2>
      <a:accent1>
        <a:srgbClr val="BED6DA"/>
      </a:accent1>
      <a:accent2>
        <a:srgbClr val="3E7090"/>
      </a:accent2>
      <a:accent3>
        <a:srgbClr val="93A5A8"/>
      </a:accent3>
      <a:accent4>
        <a:srgbClr val="627272"/>
      </a:accent4>
      <a:accent5>
        <a:srgbClr val="BDA07D"/>
      </a:accent5>
      <a:accent6>
        <a:srgbClr val="D8CAB7"/>
      </a:accent6>
      <a:hlink>
        <a:srgbClr val="0563C1"/>
      </a:hlink>
      <a:folHlink>
        <a:srgbClr val="954F72"/>
      </a:folHlink>
    </a:clrScheme>
    <a:fontScheme name="Custom 24">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astal_Presentation_TM33468121_Win32_JC_SL_v3" id="{EB91EBED-606F-4526-98F2-0BC37D122083}" vid="{0066A017-97AF-4FCB-BD31-68FEF3C011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0C81F5-4E08-4068-8DC9-6D21305E57B8}">
  <ds:schemaRefs>
    <ds:schemaRef ds:uri="http://schemas.microsoft.com/office/2006/documentManagement/types"/>
    <ds:schemaRef ds:uri="http://www.w3.org/XML/1998/namespace"/>
    <ds:schemaRef ds:uri="http://purl.org/dc/dcmitype/"/>
    <ds:schemaRef ds:uri="71af3243-3dd4-4a8d-8c0d-dd76da1f02a5"/>
    <ds:schemaRef ds:uri="16c05727-aa75-4e4a-9b5f-8a80a1165891"/>
    <ds:schemaRef ds:uri="http://purl.org/dc/terms/"/>
    <ds:schemaRef ds:uri="http://schemas.microsoft.com/sharepoint/v3"/>
    <ds:schemaRef ds:uri="http://schemas.microsoft.com/office/2006/metadata/properties"/>
    <ds:schemaRef ds:uri="http://schemas.microsoft.com/office/infopath/2007/PartnerControls"/>
    <ds:schemaRef ds:uri="http://schemas.openxmlformats.org/package/2006/metadata/core-properties"/>
    <ds:schemaRef ds:uri="230e9df3-be65-4c73-a93b-d1236ebd677e"/>
    <ds:schemaRef ds:uri="http://purl.org/dc/elements/1.1/"/>
  </ds:schemaRefs>
</ds:datastoreItem>
</file>

<file path=customXml/itemProps2.xml><?xml version="1.0" encoding="utf-8"?>
<ds:datastoreItem xmlns:ds="http://schemas.openxmlformats.org/officeDocument/2006/customXml" ds:itemID="{2119E3DC-63DC-4703-A1A6-A21819296CF6}">
  <ds:schemaRefs>
    <ds:schemaRef ds:uri="http://schemas.microsoft.com/sharepoint/v3/contenttype/forms"/>
  </ds:schemaRefs>
</ds:datastoreItem>
</file>

<file path=customXml/itemProps3.xml><?xml version="1.0" encoding="utf-8"?>
<ds:datastoreItem xmlns:ds="http://schemas.openxmlformats.org/officeDocument/2006/customXml" ds:itemID="{3E84E3F0-7763-473A-A672-F70F538DAC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Coastal presentation</Template>
  <TotalTime>3540</TotalTime>
  <Words>600</Words>
  <Application>Microsoft Office PowerPoint</Application>
  <PresentationFormat>Widescreen</PresentationFormat>
  <Paragraphs>28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Segoe UI</vt:lpstr>
      <vt:lpstr>Segoe UI Light</vt:lpstr>
      <vt:lpstr>Office Theme</vt:lpstr>
      <vt:lpstr>update – irma restoration projects</vt:lpstr>
      <vt:lpstr>update – irma restoration projects Stucco Removal / repair</vt:lpstr>
      <vt:lpstr>update – irma restoration projects</vt:lpstr>
      <vt:lpstr>update – irma restoration projects PAINTing</vt:lpstr>
      <vt:lpstr>update – irma restoration projects OWNER INCONVENIENCES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Abrams</dc:creator>
  <cp:lastModifiedBy>Steph Walker</cp:lastModifiedBy>
  <cp:revision>29</cp:revision>
  <cp:lastPrinted>2024-06-14T12:33:46Z</cp:lastPrinted>
  <dcterms:created xsi:type="dcterms:W3CDTF">2024-03-23T20:10:18Z</dcterms:created>
  <dcterms:modified xsi:type="dcterms:W3CDTF">2024-06-14T20:34:40Z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